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9"/>
  </p:notesMasterIdLst>
  <p:sldIdLst>
    <p:sldId id="256" r:id="rId2"/>
    <p:sldId id="258" r:id="rId3"/>
    <p:sldId id="261" r:id="rId4"/>
    <p:sldId id="260" r:id="rId5"/>
    <p:sldId id="266" r:id="rId6"/>
    <p:sldId id="264" r:id="rId7"/>
    <p:sldId id="272" r:id="rId8"/>
    <p:sldId id="263" r:id="rId9"/>
    <p:sldId id="280" r:id="rId10"/>
    <p:sldId id="269" r:id="rId11"/>
    <p:sldId id="267" r:id="rId12"/>
    <p:sldId id="268" r:id="rId13"/>
    <p:sldId id="284" r:id="rId14"/>
    <p:sldId id="265" r:id="rId15"/>
    <p:sldId id="287" r:id="rId16"/>
    <p:sldId id="273" r:id="rId17"/>
    <p:sldId id="291" r:id="rId18"/>
  </p:sldIdLst>
  <p:sldSz cx="9144000" cy="5143500" type="screen16x9"/>
  <p:notesSz cx="6858000" cy="9144000"/>
  <p:embeddedFontLst>
    <p:embeddedFont>
      <p:font typeface="Carter One" panose="020B0604020202020204" charset="0"/>
      <p:regular r:id="rId20"/>
    </p:embeddedFont>
    <p:embeddedFont>
      <p:font typeface="Livvic" panose="020B0604020202020204" charset="0"/>
      <p:regular r:id="rId21"/>
      <p:bold r:id="rId22"/>
      <p:italic r:id="rId23"/>
      <p:boldItalic r:id="rId24"/>
    </p:embeddedFont>
    <p:embeddedFont>
      <p:font typeface="Roboto" panose="020B0604020202020204" charset="0"/>
      <p:regular r:id="rId25"/>
      <p:bold r:id="rId26"/>
      <p:italic r:id="rId27"/>
      <p:boldItalic r:id="rId28"/>
    </p:embeddedFont>
    <p:embeddedFont>
      <p:font typeface="Roboto Black" panose="020B0604020202020204" charset="0"/>
      <p:bold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6595D7-128F-4763-92ED-0B6A3C126CD5}">
  <a:tblStyle styleId="{C36595D7-128F-4763-92ED-0B6A3C126CD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13" autoAdjust="0"/>
  </p:normalViewPr>
  <p:slideViewPr>
    <p:cSldViewPr snapToGrid="0">
      <p:cViewPr varScale="1">
        <p:scale>
          <a:sx n="119" d="100"/>
          <a:sy n="119" d="100"/>
        </p:scale>
        <p:origin x="137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optuna.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kaggle.com/airbnb/seattl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907d9a1b06_1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907d9a1b06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1" u="none" strike="noStrike" cap="none" dirty="0">
                <a:solidFill>
                  <a:srgbClr val="000000"/>
                </a:solidFill>
                <a:effectLst/>
                <a:latin typeface="Arial"/>
                <a:ea typeface="Arial"/>
                <a:cs typeface="Arial"/>
                <a:sym typeface="Arial"/>
              </a:rPr>
              <a:t>Pandas .</a:t>
            </a:r>
            <a:r>
              <a:rPr lang="en-US" sz="1100" b="0" i="1" u="none" strike="noStrike" cap="none" dirty="0" err="1">
                <a:solidFill>
                  <a:srgbClr val="000000"/>
                </a:solidFill>
                <a:effectLst/>
                <a:latin typeface="Arial"/>
                <a:ea typeface="Arial"/>
                <a:cs typeface="Arial"/>
                <a:sym typeface="Arial"/>
              </a:rPr>
              <a:t>corr</a:t>
            </a:r>
            <a:r>
              <a:rPr lang="en-US" sz="1100" b="0" i="1" u="none" strike="noStrike" cap="none" dirty="0">
                <a:solidFill>
                  <a:srgbClr val="000000"/>
                </a:solidFill>
                <a:effectLst/>
                <a:latin typeface="Arial"/>
                <a:ea typeface="Arial"/>
                <a:cs typeface="Arial"/>
                <a:sym typeface="Arial"/>
              </a:rPr>
              <a:t>() method calculates the Pearson correlation coefficient between every two features. And heatmap shows the relationship more clearly. Here, accommodates, bathrooms, bedrooms, beds, </a:t>
            </a:r>
            <a:r>
              <a:rPr lang="en-US" sz="1100" b="0" i="1" u="none" strike="noStrike" cap="none" dirty="0" err="1">
                <a:solidFill>
                  <a:srgbClr val="000000"/>
                </a:solidFill>
                <a:effectLst/>
                <a:latin typeface="Arial"/>
                <a:ea typeface="Arial"/>
                <a:cs typeface="Arial"/>
                <a:sym typeface="Arial"/>
              </a:rPr>
              <a:t>security_deposit</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cleaning_fee</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guests_included</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extra_people</a:t>
            </a:r>
            <a:r>
              <a:rPr lang="en-US" sz="1100" b="0" i="1" u="none" strike="noStrike" cap="none" dirty="0">
                <a:solidFill>
                  <a:srgbClr val="000000"/>
                </a:solidFill>
                <a:effectLst/>
                <a:latin typeface="Arial"/>
                <a:ea typeface="Arial"/>
                <a:cs typeface="Arial"/>
                <a:sym typeface="Arial"/>
              </a:rPr>
              <a:t> have relatively higher correlation coefficient than other features with price.</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1" u="none" strike="noStrike" cap="none" dirty="0">
                <a:solidFill>
                  <a:srgbClr val="000000"/>
                </a:solidFill>
                <a:effectLst/>
                <a:latin typeface="Arial"/>
                <a:ea typeface="Arial"/>
                <a:cs typeface="Arial"/>
                <a:sym typeface="Arial"/>
              </a:rPr>
              <a:t>Since Pandas .</a:t>
            </a:r>
            <a:r>
              <a:rPr lang="en-US" sz="1100" b="0" i="1" u="none" strike="noStrike" cap="none" dirty="0" err="1">
                <a:solidFill>
                  <a:srgbClr val="000000"/>
                </a:solidFill>
                <a:effectLst/>
                <a:latin typeface="Arial"/>
                <a:ea typeface="Arial"/>
                <a:cs typeface="Arial"/>
                <a:sym typeface="Arial"/>
              </a:rPr>
              <a:t>corr</a:t>
            </a:r>
            <a:r>
              <a:rPr lang="en-US" sz="1100" b="0" i="1" u="none" strike="noStrike" cap="none" dirty="0">
                <a:solidFill>
                  <a:srgbClr val="000000"/>
                </a:solidFill>
                <a:effectLst/>
                <a:latin typeface="Arial"/>
                <a:ea typeface="Arial"/>
                <a:cs typeface="Arial"/>
                <a:sym typeface="Arial"/>
              </a:rPr>
              <a:t>() only calculates the numeric data. I performed target encoding then drew the heatmap again. </a:t>
            </a:r>
            <a:r>
              <a:rPr lang="en-US" sz="1100" b="0" i="1" u="none" strike="noStrike" cap="none" dirty="0" err="1">
                <a:solidFill>
                  <a:srgbClr val="000000"/>
                </a:solidFill>
                <a:effectLst/>
                <a:latin typeface="Arial"/>
                <a:ea typeface="Arial"/>
                <a:cs typeface="Arial"/>
                <a:sym typeface="Arial"/>
              </a:rPr>
              <a:t>room_type</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neighbourhood_group_cleansed</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bed_type</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cancellation_policy</a:t>
            </a:r>
            <a:r>
              <a:rPr lang="en-US" sz="1100" b="0" i="1" u="none" strike="noStrike" cap="none" dirty="0">
                <a:solidFill>
                  <a:srgbClr val="000000"/>
                </a:solidFill>
                <a:effectLst/>
                <a:latin typeface="Arial"/>
                <a:ea typeface="Arial"/>
                <a:cs typeface="Arial"/>
                <a:sym typeface="Arial"/>
              </a:rPr>
              <a:t> were categorical data that cannot be calculated the correlation coefficient. But after target encoding, they do have a very high impact on price. For the amenities, TV, Hot Tub, Kitchen, Indoor Fireplace, Dryer, Family/Kid Friendly, Doorman, Gym, Cable TV, Washer, Air Conditioning are the more critical than other amenities.</a:t>
            </a:r>
            <a:endParaRPr lang="en-US" sz="1100" b="0" i="0" u="none" strike="noStrike" cap="none" dirty="0">
              <a:solidFill>
                <a:srgbClr val="000000"/>
              </a:solidFill>
              <a:effectLst/>
              <a:latin typeface="Arial"/>
              <a:ea typeface="Arial"/>
              <a:cs typeface="Arial"/>
              <a:sym typeface="Arial"/>
            </a:endParaRP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907d9a1b06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907d9a1b06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1" u="none" strike="noStrike" cap="none" dirty="0">
                <a:solidFill>
                  <a:srgbClr val="000000"/>
                </a:solidFill>
                <a:effectLst/>
                <a:latin typeface="Arial"/>
                <a:ea typeface="Arial"/>
                <a:cs typeface="Arial"/>
                <a:sym typeface="Arial"/>
              </a:rPr>
              <a:t>* we took a glance at the following high correlation coefficient features: accommodates, bathrooms, bedrooms, beds, </a:t>
            </a:r>
            <a:r>
              <a:rPr lang="en-US" sz="1100" b="0" i="1" u="none" strike="noStrike" cap="none" dirty="0" err="1">
                <a:solidFill>
                  <a:srgbClr val="000000"/>
                </a:solidFill>
                <a:effectLst/>
                <a:latin typeface="Arial"/>
                <a:ea typeface="Arial"/>
                <a:cs typeface="Arial"/>
                <a:sym typeface="Arial"/>
              </a:rPr>
              <a:t>security_deposit</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cleaning_fee</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guests_included</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extra_people</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room_type</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neighbourhood_group_cleansed</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bed_type</a:t>
            </a:r>
            <a:r>
              <a:rPr lang="en-US" sz="1100" b="0" i="1" u="none" strike="noStrike" cap="none" dirty="0">
                <a:solidFill>
                  <a:srgbClr val="000000"/>
                </a:solidFill>
                <a:effectLst/>
                <a:latin typeface="Arial"/>
                <a:ea typeface="Arial"/>
                <a:cs typeface="Arial"/>
                <a:sym typeface="Arial"/>
              </a:rPr>
              <a:t>, </a:t>
            </a:r>
            <a:r>
              <a:rPr lang="en-US" sz="1100" b="0" i="1" u="none" strike="noStrike" cap="none" dirty="0" err="1">
                <a:solidFill>
                  <a:srgbClr val="000000"/>
                </a:solidFill>
                <a:effectLst/>
                <a:latin typeface="Arial"/>
                <a:ea typeface="Arial"/>
                <a:cs typeface="Arial"/>
                <a:sym typeface="Arial"/>
              </a:rPr>
              <a:t>cancellation_policy</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907d9a1b06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907d9a1b06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en-US" sz="1100" b="0" i="0" u="none" strike="noStrike" cap="none" dirty="0">
                <a:solidFill>
                  <a:srgbClr val="000000"/>
                </a:solidFill>
                <a:effectLst/>
                <a:latin typeface="Arial"/>
                <a:ea typeface="Arial"/>
                <a:cs typeface="Arial"/>
                <a:sym typeface="Arial"/>
              </a:rPr>
              <a:t>Listings</a:t>
            </a:r>
          </a:p>
          <a:p>
            <a:r>
              <a:rPr lang="en-US" sz="1100" b="0" i="0" u="none" strike="noStrike" cap="none" dirty="0">
                <a:solidFill>
                  <a:srgbClr val="000000"/>
                </a:solidFill>
                <a:effectLst/>
                <a:latin typeface="Arial"/>
                <a:ea typeface="Arial"/>
                <a:cs typeface="Arial"/>
                <a:sym typeface="Arial"/>
              </a:rPr>
              <a:t>There are many different types of offerings on Airbnb depending on your budget. Full homes, Private rooms, and Shared rooms. The later of which is not very common in my experience. Also, homes can either be a house or an apartment, both fairly common in the Seattle area.</a:t>
            </a:r>
          </a:p>
          <a:p>
            <a:r>
              <a:rPr lang="en-US" sz="1100" b="0" i="0" u="none" strike="noStrike" cap="none" dirty="0">
                <a:solidFill>
                  <a:srgbClr val="000000"/>
                </a:solidFill>
                <a:effectLst/>
                <a:latin typeface="Arial"/>
                <a:ea typeface="Arial"/>
                <a:cs typeface="Arial"/>
                <a:sym typeface="Arial"/>
              </a:rPr>
              <a:t>First thing, there is roughly a 2/3-1/3 split between entire homes and private rooms respectively. While shared rooms are offered in the city, they do have someone limited availability. Next, we see a rough 50/50 split between houses and apartments. Also note that I cut off several other times of different types of homes. The </a:t>
            </a:r>
            <a:r>
              <a:rPr lang="en-US" sz="1100" b="0" i="0" u="none" strike="noStrike" cap="none" dirty="0" err="1">
                <a:solidFill>
                  <a:srgbClr val="000000"/>
                </a:solidFill>
                <a:effectLst/>
                <a:latin typeface="Arial"/>
                <a:ea typeface="Arial"/>
                <a:cs typeface="Arial"/>
                <a:sym typeface="Arial"/>
              </a:rPr>
              <a:t>availibility</a:t>
            </a:r>
            <a:r>
              <a:rPr lang="en-US" sz="1100" b="0" i="0" u="none" strike="noStrike" cap="none" dirty="0">
                <a:solidFill>
                  <a:srgbClr val="000000"/>
                </a:solidFill>
                <a:effectLst/>
                <a:latin typeface="Arial"/>
                <a:ea typeface="Arial"/>
                <a:cs typeface="Arial"/>
                <a:sym typeface="Arial"/>
              </a:rPr>
              <a:t> of other property types, albeit with far fewer numbers, has been cut off. Also note that there are far more property types to show, but most are just far too rare to meaningfully graph alongside. For simplicity, if it comes up in the future, I will restrict the data to just houses and apartments.</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903916e606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6" name="Google Shape;1026;g903916e606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907d9a1b06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907d9a1b0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The baseline can provide an insight into the performance of different data preprocessing strategies, such as encoding methods. Here, I chose target encoding. First, it had a better performance than ordinal encoding. Second, we already knew the categorical data have potential levels for a different price. e.g. different </a:t>
            </a:r>
            <a:r>
              <a:rPr lang="en-US" sz="1100" b="0" i="1" u="none" strike="noStrike" cap="none" dirty="0" err="1">
                <a:solidFill>
                  <a:srgbClr val="000000"/>
                </a:solidFill>
                <a:effectLst/>
                <a:latin typeface="Arial"/>
                <a:ea typeface="Arial"/>
                <a:cs typeface="Arial"/>
                <a:sym typeface="Arial"/>
              </a:rPr>
              <a:t>roomt_type</a:t>
            </a:r>
            <a:r>
              <a:rPr lang="en-US" sz="1100" b="0" i="1" u="none" strike="noStrike" cap="none" dirty="0">
                <a:solidFill>
                  <a:srgbClr val="000000"/>
                </a:solidFill>
                <a:effectLst/>
                <a:latin typeface="Arial"/>
                <a:ea typeface="Arial"/>
                <a:cs typeface="Arial"/>
                <a:sym typeface="Arial"/>
              </a:rPr>
              <a:t> has different price histogram.</a:t>
            </a:r>
            <a:endParaRPr lang="en-US" sz="1100" b="0" i="0" u="none" strike="noStrike" cap="none" dirty="0">
              <a:solidFill>
                <a:srgbClr val="000000"/>
              </a:solidFill>
              <a:effectLst/>
              <a:latin typeface="Arial"/>
              <a:ea typeface="Arial"/>
              <a:cs typeface="Arial"/>
              <a:sym typeface="Arial"/>
            </a:endParaRPr>
          </a:p>
          <a:p>
            <a:r>
              <a:rPr lang="en-US" sz="1100" b="0" i="1" u="none" strike="noStrike" cap="none" dirty="0">
                <a:solidFill>
                  <a:srgbClr val="000000"/>
                </a:solidFill>
                <a:effectLst/>
                <a:latin typeface="Arial"/>
                <a:ea typeface="Arial"/>
                <a:cs typeface="Arial"/>
                <a:sym typeface="Arial"/>
              </a:rPr>
              <a:t>Features marked as ML1 were defined by Airbnb for Machine Learning models. Then, as you can see, ML1 + ML2 is better than ML1, which means we found more features that were useful for Machine Learning.</a:t>
            </a:r>
          </a:p>
          <a:p>
            <a:pPr marL="158750" indent="0">
              <a:buNone/>
            </a:pPr>
            <a:r>
              <a:rPr lang="en-US" sz="1100" b="1" i="1" u="none" strike="noStrike" cap="none" dirty="0">
                <a:solidFill>
                  <a:srgbClr val="000000"/>
                </a:solidFill>
                <a:effectLst/>
                <a:latin typeface="Arial"/>
                <a:ea typeface="Arial"/>
                <a:cs typeface="Arial"/>
                <a:sym typeface="Arial"/>
              </a:rPr>
              <a:t>Model Tuning</a:t>
            </a:r>
            <a:endParaRPr lang="en-US" sz="1100" b="1" i="0" u="none" strike="noStrike" cap="none" dirty="0">
              <a:solidFill>
                <a:srgbClr val="000000"/>
              </a:solidFill>
              <a:effectLst/>
              <a:latin typeface="Arial"/>
              <a:ea typeface="Arial"/>
              <a:cs typeface="Arial"/>
              <a:sym typeface="Arial"/>
            </a:endParaRPr>
          </a:p>
          <a:p>
            <a:pPr lvl="0"/>
            <a:r>
              <a:rPr lang="en-US" sz="1100" b="0" i="1" u="none" strike="noStrike" cap="none" dirty="0">
                <a:solidFill>
                  <a:srgbClr val="000000"/>
                </a:solidFill>
                <a:effectLst/>
                <a:latin typeface="Arial"/>
                <a:ea typeface="Arial"/>
                <a:cs typeface="Arial"/>
                <a:sym typeface="Arial"/>
              </a:rPr>
              <a:t>The Hyperparameter tuning platform I used to be </a:t>
            </a:r>
            <a:r>
              <a:rPr lang="en-US" sz="1100" b="0" i="1" u="none" strike="noStrike" cap="none" dirty="0" err="1">
                <a:solidFill>
                  <a:srgbClr val="000000"/>
                </a:solidFill>
                <a:effectLst/>
                <a:latin typeface="Arial"/>
                <a:ea typeface="Arial"/>
                <a:cs typeface="Arial"/>
                <a:sym typeface="Arial"/>
                <a:hlinkClick r:id="rId3"/>
              </a:rPr>
              <a:t>Optuna</a:t>
            </a:r>
            <a:r>
              <a:rPr lang="en-US" sz="1100" b="0" i="1" u="none" strike="noStrike" cap="none" dirty="0">
                <a:solidFill>
                  <a:srgbClr val="000000"/>
                </a:solidFill>
                <a:effectLst/>
                <a:latin typeface="Arial"/>
                <a:ea typeface="Arial"/>
                <a:cs typeface="Arial"/>
                <a:sym typeface="Arial"/>
              </a:rPr>
              <a:t>. We implemented a logger to write the tuning results in the local log file. After all tunings are finished, the program will send an email to my mailbox with the best hyperparameters.</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1" u="none" strike="noStrike" cap="none" dirty="0">
                <a:solidFill>
                  <a:srgbClr val="000000"/>
                </a:solidFill>
                <a:effectLst/>
                <a:latin typeface="Arial"/>
                <a:ea typeface="Arial"/>
                <a:cs typeface="Arial"/>
                <a:sym typeface="Arial"/>
              </a:rPr>
              <a:t>Model Blending</a:t>
            </a:r>
          </a:p>
          <a:p>
            <a:r>
              <a:rPr lang="en-US" sz="1100" b="0" i="1" u="none" strike="noStrike" cap="none" dirty="0">
                <a:solidFill>
                  <a:srgbClr val="000000"/>
                </a:solidFill>
                <a:effectLst/>
                <a:latin typeface="Arial"/>
                <a:ea typeface="Arial"/>
                <a:cs typeface="Arial"/>
                <a:sym typeface="Arial"/>
              </a:rPr>
              <a:t>After hyperparameter tuning, we have a set of better hyperparameters for </a:t>
            </a:r>
            <a:r>
              <a:rPr lang="en-US" sz="1100" b="0" i="1" u="none" strike="noStrike" cap="none" dirty="0" err="1">
                <a:solidFill>
                  <a:srgbClr val="000000"/>
                </a:solidFill>
                <a:effectLst/>
                <a:latin typeface="Arial"/>
                <a:ea typeface="Arial"/>
                <a:cs typeface="Arial"/>
                <a:sym typeface="Arial"/>
              </a:rPr>
              <a:t>XGBoost</a:t>
            </a:r>
            <a:r>
              <a:rPr lang="en-US" sz="1100" b="0" i="1" u="none" strike="noStrike" cap="none" dirty="0">
                <a:solidFill>
                  <a:srgbClr val="000000"/>
                </a:solidFill>
                <a:effectLst/>
                <a:latin typeface="Arial"/>
                <a:ea typeface="Arial"/>
                <a:cs typeface="Arial"/>
                <a:sym typeface="Arial"/>
              </a:rPr>
              <a:t> and </a:t>
            </a:r>
            <a:r>
              <a:rPr lang="en-US" sz="1100" b="0" i="1" u="none" strike="noStrike" cap="none" dirty="0" err="1">
                <a:solidFill>
                  <a:srgbClr val="000000"/>
                </a:solidFill>
                <a:effectLst/>
                <a:latin typeface="Arial"/>
                <a:ea typeface="Arial"/>
                <a:cs typeface="Arial"/>
                <a:sym typeface="Arial"/>
              </a:rPr>
              <a:t>LightGBM</a:t>
            </a:r>
            <a:r>
              <a:rPr lang="en-US" sz="1100" b="0" i="1" u="none" strike="noStrike" cap="none" dirty="0">
                <a:solidFill>
                  <a:srgbClr val="000000"/>
                </a:solidFill>
                <a:effectLst/>
                <a:latin typeface="Arial"/>
                <a:ea typeface="Arial"/>
                <a:cs typeface="Arial"/>
                <a:sym typeface="Arial"/>
              </a:rPr>
              <a:t>. Then I performed a model blending for a better ML performance.</a:t>
            </a:r>
            <a:endParaRPr lang="en-US" sz="1100" b="0" i="0" u="none" strike="noStrike" cap="none" dirty="0">
              <a:solidFill>
                <a:srgbClr val="000000"/>
              </a:solidFill>
              <a:effectLst/>
              <a:latin typeface="Arial"/>
              <a:ea typeface="Arial"/>
              <a:cs typeface="Arial"/>
              <a:sym typeface="Arial"/>
            </a:endParaRPr>
          </a:p>
          <a:p>
            <a:pPr marL="158750" indent="0">
              <a:buNone/>
            </a:pPr>
            <a:r>
              <a:rPr lang="en-US" sz="1100" b="1" i="1" u="none" strike="noStrike" cap="none" dirty="0">
                <a:solidFill>
                  <a:srgbClr val="000000"/>
                </a:solidFill>
                <a:effectLst/>
                <a:latin typeface="Arial"/>
                <a:ea typeface="Arial"/>
                <a:cs typeface="Arial"/>
                <a:sym typeface="Arial"/>
              </a:rPr>
              <a:t>Model Stacking</a:t>
            </a:r>
          </a:p>
          <a:p>
            <a:r>
              <a:rPr lang="en-US" sz="1100" b="0" i="1" u="none" strike="noStrike" cap="none" dirty="0">
                <a:solidFill>
                  <a:srgbClr val="000000"/>
                </a:solidFill>
                <a:effectLst/>
                <a:latin typeface="Arial"/>
                <a:ea typeface="Arial"/>
                <a:cs typeface="Arial"/>
                <a:sym typeface="Arial"/>
              </a:rPr>
              <a:t>Model Stacking is a way to improve model predictions by combining the outputs of multiple models and running them through another machine learning model called a meta-learner.</a:t>
            </a:r>
            <a:endParaRPr lang="en-US" sz="1100" b="0" i="0" u="none" strike="noStrike" cap="none" dirty="0">
              <a:solidFill>
                <a:srgbClr val="000000"/>
              </a:solidFill>
              <a:effectLst/>
              <a:latin typeface="Arial"/>
              <a:ea typeface="Arial"/>
              <a:cs typeface="Arial"/>
              <a:sym typeface="Arial"/>
            </a:endParaRPr>
          </a:p>
          <a:p>
            <a:r>
              <a:rPr lang="en-US" sz="1100" b="0" i="1" u="none" strike="noStrike" cap="none" dirty="0">
                <a:solidFill>
                  <a:srgbClr val="000000"/>
                </a:solidFill>
                <a:effectLst/>
                <a:latin typeface="Arial"/>
                <a:ea typeface="Arial"/>
                <a:cs typeface="Arial"/>
                <a:sym typeface="Arial"/>
              </a:rPr>
              <a:t>After hyperparameter tuning, we have a set of </a:t>
            </a:r>
            <a:r>
              <a:rPr lang="en-US" sz="1100" b="0" i="1" u="none" strike="noStrike" cap="none" dirty="0" err="1">
                <a:solidFill>
                  <a:srgbClr val="000000"/>
                </a:solidFill>
                <a:effectLst/>
                <a:latin typeface="Arial"/>
                <a:ea typeface="Arial"/>
                <a:cs typeface="Arial"/>
                <a:sym typeface="Arial"/>
              </a:rPr>
              <a:t>beter</a:t>
            </a:r>
            <a:r>
              <a:rPr lang="en-US" sz="1100" b="0" i="1" u="none" strike="noStrike" cap="none" dirty="0">
                <a:solidFill>
                  <a:srgbClr val="000000"/>
                </a:solidFill>
                <a:effectLst/>
                <a:latin typeface="Arial"/>
                <a:ea typeface="Arial"/>
                <a:cs typeface="Arial"/>
                <a:sym typeface="Arial"/>
              </a:rPr>
              <a:t> hyperparameters for </a:t>
            </a:r>
            <a:r>
              <a:rPr lang="en-US" sz="1100" b="0" i="1" u="none" strike="noStrike" cap="none" dirty="0" err="1">
                <a:solidFill>
                  <a:srgbClr val="000000"/>
                </a:solidFill>
                <a:effectLst/>
                <a:latin typeface="Arial"/>
                <a:ea typeface="Arial"/>
                <a:cs typeface="Arial"/>
                <a:sym typeface="Arial"/>
              </a:rPr>
              <a:t>XGBoost</a:t>
            </a:r>
            <a:r>
              <a:rPr lang="en-US" sz="1100" b="0" i="1" u="none" strike="noStrike" cap="none" dirty="0">
                <a:solidFill>
                  <a:srgbClr val="000000"/>
                </a:solidFill>
                <a:effectLst/>
                <a:latin typeface="Arial"/>
                <a:ea typeface="Arial"/>
                <a:cs typeface="Arial"/>
                <a:sym typeface="Arial"/>
              </a:rPr>
              <a:t> and </a:t>
            </a:r>
            <a:r>
              <a:rPr lang="en-US" sz="1100" b="0" i="1" u="none" strike="noStrike" cap="none" dirty="0" err="1">
                <a:solidFill>
                  <a:srgbClr val="000000"/>
                </a:solidFill>
                <a:effectLst/>
                <a:latin typeface="Arial"/>
                <a:ea typeface="Arial"/>
                <a:cs typeface="Arial"/>
                <a:sym typeface="Arial"/>
              </a:rPr>
              <a:t>LightGBM</a:t>
            </a:r>
            <a:r>
              <a:rPr lang="en-US" sz="1100" b="0" i="1" u="none" strike="noStrike" cap="none" dirty="0">
                <a:solidFill>
                  <a:srgbClr val="000000"/>
                </a:solidFill>
                <a:effectLst/>
                <a:latin typeface="Arial"/>
                <a:ea typeface="Arial"/>
                <a:cs typeface="Arial"/>
                <a:sym typeface="Arial"/>
              </a:rPr>
              <a:t>. Then I performed a model blending for a better ML performance.</a:t>
            </a:r>
            <a:endParaRPr lang="en-US" sz="1100" b="0" i="0" u="none" strike="noStrike" cap="none" dirty="0">
              <a:solidFill>
                <a:srgbClr val="000000"/>
              </a:solidFill>
              <a:effectLst/>
              <a:latin typeface="Arial"/>
              <a:ea typeface="Arial"/>
              <a:cs typeface="Arial"/>
              <a:sym typeface="Arial"/>
            </a:endParaRPr>
          </a:p>
          <a:p>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903916e606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903916e606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907d9a1b06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907d9a1b06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1" u="none" strike="noStrike" cap="none" dirty="0">
                <a:solidFill>
                  <a:srgbClr val="000000"/>
                </a:solidFill>
                <a:effectLst/>
                <a:latin typeface="Arial"/>
                <a:ea typeface="Arial"/>
                <a:cs typeface="Arial"/>
                <a:sym typeface="Arial"/>
              </a:rPr>
              <a:t>Although we don't have the transaction data, and the number of reviews did not play an essential role in price prediction, I'm sure such features will influence the rank on the search engine.</a:t>
            </a:r>
            <a:endParaRPr lang="en-US" sz="1100" b="0" i="0" u="none" strike="noStrike" cap="none" dirty="0">
              <a:solidFill>
                <a:srgbClr val="000000"/>
              </a:solidFill>
              <a:effectLst/>
              <a:latin typeface="Arial"/>
              <a:ea typeface="Arial"/>
              <a:cs typeface="Arial"/>
              <a:sym typeface="Arial"/>
            </a:endParaRPr>
          </a:p>
          <a:p>
            <a:r>
              <a:rPr lang="en-US" sz="1100" b="0" i="1" u="none" strike="noStrike" cap="none" dirty="0">
                <a:solidFill>
                  <a:srgbClr val="000000"/>
                </a:solidFill>
                <a:effectLst/>
                <a:latin typeface="Arial"/>
                <a:ea typeface="Arial"/>
                <a:cs typeface="Arial"/>
                <a:sym typeface="Arial"/>
              </a:rPr>
              <a:t>Airbnb uses machine learning models to intensify the competition. They can provide Price Tips, Smart Pricing, and improvement suggestions to the host. As a host, you can combine the models and good strategies to maximize your competitiveness and profit. Airbnb users are also benefited from the perfect competition.</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g903916e606_0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5" name="Google Shape;1185;g903916e606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71abd52bdf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71abd52bdf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907d9a1b06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907d9a1b06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907d9a1b0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907d9a1b0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sz="1100" b="0" i="1" u="none" strike="noStrike" cap="none" dirty="0">
                <a:solidFill>
                  <a:srgbClr val="000000"/>
                </a:solidFill>
                <a:effectLst/>
                <a:latin typeface="Arial"/>
                <a:ea typeface="Arial"/>
                <a:cs typeface="Arial"/>
                <a:sym typeface="Arial"/>
              </a:rPr>
              <a:t>Their main source of income is the </a:t>
            </a:r>
            <a:r>
              <a:rPr lang="en-US" sz="1100" b="1" i="1" u="none" strike="noStrike" cap="none" dirty="0">
                <a:solidFill>
                  <a:srgbClr val="000000"/>
                </a:solidFill>
                <a:effectLst/>
                <a:latin typeface="Arial"/>
                <a:ea typeface="Arial"/>
                <a:cs typeface="Arial"/>
                <a:sym typeface="Arial"/>
              </a:rPr>
              <a:t>fee for host</a:t>
            </a:r>
            <a:r>
              <a:rPr lang="en-US" sz="1100" b="0" i="1" u="none" strike="noStrike" cap="none" dirty="0">
                <a:solidFill>
                  <a:srgbClr val="000000"/>
                </a:solidFill>
                <a:effectLst/>
                <a:latin typeface="Arial"/>
                <a:ea typeface="Arial"/>
                <a:cs typeface="Arial"/>
                <a:sym typeface="Arial"/>
              </a:rPr>
              <a:t>. Basically, as the number of transactions between the host and the guest increases, their profit also increases.</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So, it is important to their business and I expect it to be one of their KPIs.</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endParaRPr lang="en-US" sz="1100" b="0" i="1" u="none" strike="noStrike" cap="none" dirty="0">
              <a:solidFill>
                <a:srgbClr val="000000"/>
              </a:solidFill>
              <a:effectLst/>
              <a:latin typeface="Arial"/>
              <a:ea typeface="Arial"/>
              <a:cs typeface="Arial"/>
              <a:sym typeface="Arial"/>
            </a:endParaRPr>
          </a:p>
          <a:p>
            <a:r>
              <a:rPr lang="en-US" sz="1100" b="0" i="1" u="none" strike="noStrike" cap="none" dirty="0">
                <a:solidFill>
                  <a:srgbClr val="000000"/>
                </a:solidFill>
                <a:effectLst/>
                <a:latin typeface="Arial"/>
                <a:ea typeface="Arial"/>
                <a:cs typeface="Arial"/>
                <a:sym typeface="Arial"/>
              </a:rPr>
              <a:t>- </a:t>
            </a:r>
            <a:r>
              <a:rPr lang="en-US" sz="1100" b="1" i="1" u="none" strike="noStrike" cap="none" dirty="0">
                <a:solidFill>
                  <a:srgbClr val="000000"/>
                </a:solidFill>
                <a:effectLst/>
                <a:latin typeface="Arial"/>
                <a:ea typeface="Arial"/>
                <a:cs typeface="Arial"/>
                <a:sym typeface="Arial"/>
              </a:rPr>
              <a:t>What can we do to increase the transactions? </a:t>
            </a:r>
            <a:r>
              <a:rPr lang="en-US" sz="1100" b="1" i="0" u="none" strike="noStrike" cap="none" dirty="0">
                <a:solidFill>
                  <a:srgbClr val="000000"/>
                </a:solidFill>
                <a:effectLst/>
                <a:latin typeface="Arial"/>
                <a:ea typeface="Arial"/>
                <a:cs typeface="Arial"/>
                <a:sym typeface="Arial"/>
              </a:rPr>
              <a:t>We considered three below questions to explore its way.</a:t>
            </a:r>
            <a:endParaRPr lang="en-US" sz="1100" b="1" i="1" u="none" strike="noStrike" cap="none" dirty="0">
              <a:solidFill>
                <a:srgbClr val="000000"/>
              </a:solidFill>
              <a:effectLst/>
              <a:latin typeface="Arial"/>
              <a:ea typeface="Arial"/>
              <a:cs typeface="Arial"/>
              <a:sym typeface="Arial"/>
            </a:endParaRPr>
          </a:p>
          <a:p>
            <a:pPr lvl="0"/>
            <a:r>
              <a:rPr lang="en-US" sz="1100" b="1" i="1" u="none" strike="noStrike" cap="none" dirty="0">
                <a:solidFill>
                  <a:srgbClr val="000000"/>
                </a:solidFill>
                <a:effectLst/>
                <a:latin typeface="Arial"/>
                <a:ea typeface="Arial"/>
                <a:cs typeface="Arial"/>
                <a:sym typeface="Arial"/>
              </a:rPr>
              <a:t>How long is the period available for lending by rooms?</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Is there rooms which is available all for years? or almost rooms are available on spot like one day or one week?</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Here, I want to know the trend in the outline of the data.</a:t>
            </a:r>
            <a:endParaRPr lang="en-US" sz="1100" b="0" i="0" u="none" strike="noStrike" cap="none" dirty="0">
              <a:solidFill>
                <a:srgbClr val="000000"/>
              </a:solidFill>
              <a:effectLst/>
              <a:latin typeface="Arial"/>
              <a:ea typeface="Arial"/>
              <a:cs typeface="Arial"/>
              <a:sym typeface="Arial"/>
            </a:endParaRPr>
          </a:p>
          <a:p>
            <a:pPr lvl="0"/>
            <a:r>
              <a:rPr lang="en-US" sz="1100" b="1" i="1" u="none" strike="noStrike" cap="none" dirty="0">
                <a:solidFill>
                  <a:srgbClr val="000000"/>
                </a:solidFill>
                <a:effectLst/>
                <a:latin typeface="Arial"/>
                <a:ea typeface="Arial"/>
                <a:cs typeface="Arial"/>
                <a:sym typeface="Arial"/>
              </a:rPr>
              <a:t>Is there a busy season?</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If the demand for accommodation is more than the number of rooms available for lending, it leads to the loss of business opportunities.</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So, I want to know whether is there the busy season. If this is true, we must create a mechanism to increase the number of rooms available for lending during the busy season.</a:t>
            </a:r>
            <a:endParaRPr lang="en-US" sz="1100" b="0" i="0" u="none" strike="noStrike" cap="none" dirty="0">
              <a:solidFill>
                <a:srgbClr val="000000"/>
              </a:solidFill>
              <a:effectLst/>
              <a:latin typeface="Arial"/>
              <a:ea typeface="Arial"/>
              <a:cs typeface="Arial"/>
              <a:sym typeface="Arial"/>
            </a:endParaRPr>
          </a:p>
          <a:p>
            <a:pPr lvl="0"/>
            <a:r>
              <a:rPr lang="en-US" sz="1100" b="1" i="1" u="none" strike="noStrike" cap="none" dirty="0">
                <a:solidFill>
                  <a:srgbClr val="000000"/>
                </a:solidFill>
                <a:effectLst/>
                <a:latin typeface="Arial"/>
                <a:ea typeface="Arial"/>
                <a:cs typeface="Arial"/>
                <a:sym typeface="Arial"/>
              </a:rPr>
              <a:t>Are there any trends of popular rooms?</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If this question's answer is true, we can suggest host to ways make the room easier to rent.</a:t>
            </a:r>
            <a:br>
              <a:rPr lang="en-US" sz="1100" b="0" i="1" u="none" strike="noStrike" cap="none" dirty="0">
                <a:solidFill>
                  <a:srgbClr val="000000"/>
                </a:solidFill>
                <a:effectLst/>
                <a:latin typeface="Arial"/>
                <a:ea typeface="Arial"/>
                <a:cs typeface="Arial"/>
                <a:sym typeface="Arial"/>
              </a:rPr>
            </a:br>
            <a:r>
              <a:rPr lang="en-US" sz="1100" b="0" i="1" u="none" strike="noStrike" cap="none" dirty="0">
                <a:solidFill>
                  <a:srgbClr val="000000"/>
                </a:solidFill>
                <a:effectLst/>
                <a:latin typeface="Arial"/>
                <a:ea typeface="Arial"/>
                <a:cs typeface="Arial"/>
                <a:sym typeface="Arial"/>
              </a:rPr>
              <a:t>In this part, I'll use machine learning technique.</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907d9a1b06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907d9a1b06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71abd52bdf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71abd52bdf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1" i="0" u="none" strike="noStrike" cap="none" dirty="0">
                <a:solidFill>
                  <a:srgbClr val="000000"/>
                </a:solidFill>
                <a:effectLst/>
                <a:latin typeface="Arial"/>
                <a:ea typeface="Arial"/>
                <a:cs typeface="Arial"/>
                <a:sym typeface="Arial"/>
              </a:rPr>
              <a:t>Overview</a:t>
            </a:r>
          </a:p>
          <a:p>
            <a:r>
              <a:rPr lang="en-US" sz="1100" b="0" i="0" u="none" strike="noStrike" cap="none" dirty="0">
                <a:solidFill>
                  <a:srgbClr val="000000"/>
                </a:solidFill>
                <a:effectLst/>
                <a:latin typeface="Arial"/>
                <a:ea typeface="Arial"/>
                <a:cs typeface="Arial"/>
                <a:sym typeface="Arial"/>
              </a:rPr>
              <a:t>We used the Seattle Airbnb opensource data from </a:t>
            </a:r>
            <a:r>
              <a:rPr lang="en-US" sz="1100" b="0" i="1" u="sng" strike="noStrike" cap="none" dirty="0" err="1">
                <a:solidFill>
                  <a:srgbClr val="000000"/>
                </a:solidFill>
                <a:effectLst/>
                <a:latin typeface="Arial"/>
                <a:ea typeface="Arial"/>
                <a:cs typeface="Arial"/>
                <a:sym typeface="Arial"/>
                <a:hlinkClick r:id="rId3"/>
              </a:rPr>
              <a:t>kaggle</a:t>
            </a:r>
            <a:r>
              <a:rPr lang="en-US" sz="1100" b="0" i="0" u="none" strike="noStrike" cap="none" dirty="0">
                <a:solidFill>
                  <a:srgbClr val="000000"/>
                </a:solidFill>
                <a:effectLst/>
                <a:latin typeface="Arial"/>
                <a:ea typeface="Arial"/>
                <a:cs typeface="Arial"/>
                <a:sym typeface="Arial"/>
              </a:rPr>
              <a:t>, which includes the information of Airbnb listing with 3818 data points from a </a:t>
            </a:r>
            <a:r>
              <a:rPr lang="en-US" sz="1100" b="0" i="1" u="none" strike="noStrike" cap="none" dirty="0">
                <a:solidFill>
                  <a:srgbClr val="000000"/>
                </a:solidFill>
                <a:effectLst/>
                <a:latin typeface="Arial"/>
                <a:ea typeface="Arial"/>
                <a:cs typeface="Arial"/>
                <a:sym typeface="Arial"/>
              </a:rPr>
              <a:t>listings</a:t>
            </a:r>
            <a:r>
              <a:rPr lang="en-US" sz="1100" b="0" i="0" u="none" strike="noStrike" cap="none" dirty="0">
                <a:solidFill>
                  <a:srgbClr val="000000"/>
                </a:solidFill>
                <a:effectLst/>
                <a:latin typeface="Arial"/>
                <a:ea typeface="Arial"/>
                <a:cs typeface="Arial"/>
                <a:sym typeface="Arial"/>
              </a:rPr>
              <a:t> table, and about 1.4 million calendar activities associated with the listings from a </a:t>
            </a:r>
            <a:r>
              <a:rPr lang="en-US" sz="1100" b="0" i="1" u="none" strike="noStrike" cap="none" dirty="0">
                <a:solidFill>
                  <a:srgbClr val="000000"/>
                </a:solidFill>
                <a:effectLst/>
                <a:latin typeface="Arial"/>
                <a:ea typeface="Arial"/>
                <a:cs typeface="Arial"/>
                <a:sym typeface="Arial"/>
              </a:rPr>
              <a:t>calendar</a:t>
            </a:r>
            <a:r>
              <a:rPr lang="en-US" sz="1100" b="0" i="0" u="none" strike="noStrike" cap="none" dirty="0">
                <a:solidFill>
                  <a:srgbClr val="000000"/>
                </a:solidFill>
                <a:effectLst/>
                <a:latin typeface="Arial"/>
                <a:ea typeface="Arial"/>
                <a:cs typeface="Arial"/>
                <a:sym typeface="Arial"/>
              </a:rPr>
              <a:t> table.</a:t>
            </a:r>
          </a:p>
          <a:p>
            <a:r>
              <a:rPr lang="en-US" sz="1100" b="1" i="0" u="none" strike="noStrike" cap="none" dirty="0">
                <a:solidFill>
                  <a:srgbClr val="000000"/>
                </a:solidFill>
                <a:effectLst/>
                <a:latin typeface="Arial"/>
                <a:ea typeface="Arial"/>
                <a:cs typeface="Arial"/>
                <a:sym typeface="Arial"/>
              </a:rPr>
              <a:t>Seasonality</a:t>
            </a:r>
          </a:p>
          <a:p>
            <a:r>
              <a:rPr lang="en-US" sz="1100" b="0" i="0" u="none" strike="noStrike" cap="none" dirty="0">
                <a:solidFill>
                  <a:srgbClr val="000000"/>
                </a:solidFill>
                <a:effectLst/>
                <a:latin typeface="Arial"/>
                <a:ea typeface="Arial"/>
                <a:cs typeface="Arial"/>
                <a:sym typeface="Arial"/>
              </a:rPr>
              <a:t>The </a:t>
            </a:r>
            <a:r>
              <a:rPr lang="en-US" sz="1100" b="0" i="1" u="none" strike="noStrike" cap="none" dirty="0">
                <a:solidFill>
                  <a:srgbClr val="000000"/>
                </a:solidFill>
                <a:effectLst/>
                <a:latin typeface="Arial"/>
                <a:ea typeface="Arial"/>
                <a:cs typeface="Arial"/>
                <a:sym typeface="Arial"/>
              </a:rPr>
              <a:t>calendar</a:t>
            </a:r>
            <a:r>
              <a:rPr lang="en-US" sz="1100" b="0" i="0" u="none" strike="noStrike" cap="none" dirty="0">
                <a:solidFill>
                  <a:srgbClr val="000000"/>
                </a:solidFill>
                <a:effectLst/>
                <a:latin typeface="Arial"/>
                <a:ea typeface="Arial"/>
                <a:cs typeface="Arial"/>
                <a:sym typeface="Arial"/>
              </a:rPr>
              <a:t> table gives the activities of 3723 listing ids with the price and availability for individual days, where 99% of the activities are from the year 2016.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1" i="0" u="none" strike="noStrike" cap="none" dirty="0">
                <a:solidFill>
                  <a:srgbClr val="000000"/>
                </a:solidFill>
                <a:effectLst/>
                <a:latin typeface="Arial"/>
                <a:ea typeface="Arial"/>
                <a:cs typeface="Arial"/>
                <a:sym typeface="Arial"/>
              </a:rPr>
              <a:t>Price Features</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a:t>
            </a:r>
            <a:r>
              <a:rPr lang="en-US" sz="1100" b="0" i="1" u="none" strike="noStrike" cap="none" dirty="0">
                <a:solidFill>
                  <a:srgbClr val="000000"/>
                </a:solidFill>
                <a:effectLst/>
                <a:latin typeface="Arial"/>
                <a:ea typeface="Arial"/>
                <a:cs typeface="Arial"/>
                <a:sym typeface="Arial"/>
              </a:rPr>
              <a:t>listings</a:t>
            </a:r>
            <a:r>
              <a:rPr lang="en-US" sz="1100" b="0" i="0" u="none" strike="noStrike" cap="none" dirty="0">
                <a:solidFill>
                  <a:srgbClr val="000000"/>
                </a:solidFill>
                <a:effectLst/>
                <a:latin typeface="Arial"/>
                <a:ea typeface="Arial"/>
                <a:cs typeface="Arial"/>
                <a:sym typeface="Arial"/>
              </a:rPr>
              <a:t> table includes full descriptions and average review scores. This table has 3818 data points and 91 features along with the price information. To better understand the correlation between the features and the price, it is important to reduce the dimensions of the features, and to understand which features are most important for the Airbnb price. Therefore, I built a price prediction model based on the features from the </a:t>
            </a:r>
            <a:r>
              <a:rPr lang="en-US" sz="1100" b="0" i="1" u="none" strike="noStrike" cap="none" dirty="0">
                <a:solidFill>
                  <a:srgbClr val="000000"/>
                </a:solidFill>
                <a:effectLst/>
                <a:latin typeface="Arial"/>
                <a:ea typeface="Arial"/>
                <a:cs typeface="Arial"/>
                <a:sym typeface="Arial"/>
              </a:rPr>
              <a:t>listings</a:t>
            </a:r>
            <a:r>
              <a:rPr lang="en-US" sz="1100" b="0" i="0" u="none" strike="noStrike" cap="none" dirty="0">
                <a:solidFill>
                  <a:srgbClr val="000000"/>
                </a:solidFill>
                <a:effectLst/>
                <a:latin typeface="Arial"/>
                <a:ea typeface="Arial"/>
                <a:cs typeface="Arial"/>
                <a:sym typeface="Arial"/>
              </a:rPr>
              <a:t> table and selected the top ranked features.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907d9a1b06_1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907d9a1b06_1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71abd52bdf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71abd52bdf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lvl="0"/>
            <a:r>
              <a:rPr lang="en-US" sz="1100" b="0" i="1" u="none" strike="noStrike" cap="none" dirty="0">
                <a:solidFill>
                  <a:srgbClr val="000000"/>
                </a:solidFill>
                <a:effectLst/>
                <a:latin typeface="Arial"/>
                <a:ea typeface="Arial"/>
                <a:cs typeface="Arial"/>
                <a:sym typeface="Arial"/>
              </a:rPr>
              <a:t>The key stakeholders in Airbnb are the guests and the hosts. Airbnb goes by the tag – “What you charge is always up to you”. So, the hosts have freedom to set prices for their listings. Therefore, while listing a new property, hosts tend to compare similar properties and put a price close to similar listings. This may not be very accurate as the price depends on a lot of factors. So, the challenge for the host is to put an optimal price for the listing.</a:t>
            </a:r>
            <a:endParaRPr lang="en-US" sz="1100" b="0" i="0" u="none" strike="noStrike" cap="none" dirty="0">
              <a:solidFill>
                <a:srgbClr val="000000"/>
              </a:solidFill>
              <a:effectLst/>
              <a:latin typeface="Arial"/>
              <a:ea typeface="Arial"/>
              <a:cs typeface="Arial"/>
              <a:sym typeface="Arial"/>
            </a:endParaRPr>
          </a:p>
          <a:p>
            <a:pPr lvl="0"/>
            <a:r>
              <a:rPr lang="en-US" sz="1100" b="0" i="1" u="none" strike="noStrike" cap="none" dirty="0">
                <a:solidFill>
                  <a:srgbClr val="000000"/>
                </a:solidFill>
                <a:effectLst/>
                <a:latin typeface="Arial"/>
                <a:ea typeface="Arial"/>
                <a:cs typeface="Arial"/>
                <a:sym typeface="Arial"/>
              </a:rPr>
              <a:t>Airbnb generates revenue from the host by charging a service fee = 3% of (Nightly Rate + Cleaning Fee + Add. Guest fee) + VAT.</a:t>
            </a:r>
            <a:endParaRPr lang="en-US" sz="1100" b="0" i="0" u="none" strike="noStrike" cap="none" dirty="0">
              <a:solidFill>
                <a:srgbClr val="000000"/>
              </a:solidFill>
              <a:effectLst/>
              <a:latin typeface="Arial"/>
              <a:ea typeface="Arial"/>
              <a:cs typeface="Arial"/>
              <a:sym typeface="Arial"/>
            </a:endParaRPr>
          </a:p>
          <a:p>
            <a:pPr lvl="0"/>
            <a:r>
              <a:rPr lang="en-US" sz="1100" b="0" i="1" u="none" strike="noStrike" cap="none" dirty="0">
                <a:solidFill>
                  <a:srgbClr val="000000"/>
                </a:solidFill>
                <a:effectLst/>
                <a:latin typeface="Arial"/>
                <a:ea typeface="Arial"/>
                <a:cs typeface="Arial"/>
                <a:sym typeface="Arial"/>
              </a:rPr>
              <a:t>So, when a host is guided with pricing tips, the possibility of the host putting a very low or high price is less. This helps in the host increasing guests which in turn generates revenue for Airbnb.</a:t>
            </a: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903916e606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903916e60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55083" y="1629192"/>
            <a:ext cx="3992100" cy="1791000"/>
          </a:xfrm>
          <a:prstGeom prst="rect">
            <a:avLst/>
          </a:prstGeom>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7000"/>
              <a:buNone/>
              <a:defRPr sz="7000" b="0"/>
            </a:lvl1pPr>
            <a:lvl2pPr lvl="1" algn="ctr">
              <a:lnSpc>
                <a:spcPct val="80000"/>
              </a:lnSpc>
              <a:spcBef>
                <a:spcPts val="0"/>
              </a:spcBef>
              <a:spcAft>
                <a:spcPts val="0"/>
              </a:spcAft>
              <a:buSzPts val="7000"/>
              <a:buNone/>
              <a:defRPr sz="7000"/>
            </a:lvl2pPr>
            <a:lvl3pPr lvl="2" algn="ctr">
              <a:lnSpc>
                <a:spcPct val="80000"/>
              </a:lnSpc>
              <a:spcBef>
                <a:spcPts val="0"/>
              </a:spcBef>
              <a:spcAft>
                <a:spcPts val="0"/>
              </a:spcAft>
              <a:buSzPts val="7000"/>
              <a:buNone/>
              <a:defRPr sz="7000"/>
            </a:lvl3pPr>
            <a:lvl4pPr lvl="3" algn="ctr">
              <a:lnSpc>
                <a:spcPct val="80000"/>
              </a:lnSpc>
              <a:spcBef>
                <a:spcPts val="0"/>
              </a:spcBef>
              <a:spcAft>
                <a:spcPts val="0"/>
              </a:spcAft>
              <a:buSzPts val="7000"/>
              <a:buNone/>
              <a:defRPr sz="7000"/>
            </a:lvl4pPr>
            <a:lvl5pPr lvl="4" algn="ctr">
              <a:lnSpc>
                <a:spcPct val="80000"/>
              </a:lnSpc>
              <a:spcBef>
                <a:spcPts val="0"/>
              </a:spcBef>
              <a:spcAft>
                <a:spcPts val="0"/>
              </a:spcAft>
              <a:buSzPts val="7000"/>
              <a:buNone/>
              <a:defRPr sz="7000"/>
            </a:lvl5pPr>
            <a:lvl6pPr lvl="5" algn="ctr">
              <a:lnSpc>
                <a:spcPct val="80000"/>
              </a:lnSpc>
              <a:spcBef>
                <a:spcPts val="0"/>
              </a:spcBef>
              <a:spcAft>
                <a:spcPts val="0"/>
              </a:spcAft>
              <a:buSzPts val="7000"/>
              <a:buNone/>
              <a:defRPr sz="7000"/>
            </a:lvl6pPr>
            <a:lvl7pPr lvl="6" algn="ctr">
              <a:lnSpc>
                <a:spcPct val="80000"/>
              </a:lnSpc>
              <a:spcBef>
                <a:spcPts val="0"/>
              </a:spcBef>
              <a:spcAft>
                <a:spcPts val="0"/>
              </a:spcAft>
              <a:buSzPts val="7000"/>
              <a:buNone/>
              <a:defRPr sz="7000"/>
            </a:lvl7pPr>
            <a:lvl8pPr lvl="7" algn="ctr">
              <a:lnSpc>
                <a:spcPct val="80000"/>
              </a:lnSpc>
              <a:spcBef>
                <a:spcPts val="0"/>
              </a:spcBef>
              <a:spcAft>
                <a:spcPts val="0"/>
              </a:spcAft>
              <a:buSzPts val="7000"/>
              <a:buNone/>
              <a:defRPr sz="7000"/>
            </a:lvl8pPr>
            <a:lvl9pPr lvl="8" algn="ctr">
              <a:lnSpc>
                <a:spcPct val="80000"/>
              </a:lnSpc>
              <a:spcBef>
                <a:spcPts val="0"/>
              </a:spcBef>
              <a:spcAft>
                <a:spcPts val="0"/>
              </a:spcAft>
              <a:buSzPts val="7000"/>
              <a:buNone/>
              <a:defRPr sz="7000"/>
            </a:lvl9pPr>
          </a:lstStyle>
          <a:p>
            <a:endParaRPr/>
          </a:p>
        </p:txBody>
      </p:sp>
      <p:sp>
        <p:nvSpPr>
          <p:cNvPr id="10" name="Google Shape;10;p2"/>
          <p:cNvSpPr txBox="1">
            <a:spLocks noGrp="1"/>
          </p:cNvSpPr>
          <p:nvPr>
            <p:ph type="subTitle" idx="1"/>
          </p:nvPr>
        </p:nvSpPr>
        <p:spPr>
          <a:xfrm>
            <a:off x="615575" y="4034776"/>
            <a:ext cx="2242500" cy="5979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text columns">
  <p:cSld name="CUSTOM_2">
    <p:spTree>
      <p:nvGrpSpPr>
        <p:cNvPr id="1" name="Shape 109"/>
        <p:cNvGrpSpPr/>
        <p:nvPr/>
      </p:nvGrpSpPr>
      <p:grpSpPr>
        <a:xfrm>
          <a:off x="0" y="0"/>
          <a:ext cx="0" cy="0"/>
          <a:chOff x="0" y="0"/>
          <a:chExt cx="0" cy="0"/>
        </a:xfrm>
      </p:grpSpPr>
      <p:grpSp>
        <p:nvGrpSpPr>
          <p:cNvPr id="110" name="Google Shape;110;p15"/>
          <p:cNvGrpSpPr/>
          <p:nvPr/>
        </p:nvGrpSpPr>
        <p:grpSpPr>
          <a:xfrm>
            <a:off x="-422592" y="2935225"/>
            <a:ext cx="6279736" cy="2795850"/>
            <a:chOff x="-422592" y="2935225"/>
            <a:chExt cx="6279736" cy="2795850"/>
          </a:xfrm>
        </p:grpSpPr>
        <p:sp>
          <p:nvSpPr>
            <p:cNvPr id="111" name="Google Shape;111;p15"/>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112" name="Google Shape;112;p15"/>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113" name="Google Shape;113;p15"/>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14" name="Google Shape;114;p15"/>
          <p:cNvSpPr txBox="1">
            <a:spLocks noGrp="1"/>
          </p:cNvSpPr>
          <p:nvPr>
            <p:ph type="subTitle" idx="1"/>
          </p:nvPr>
        </p:nvSpPr>
        <p:spPr>
          <a:xfrm>
            <a:off x="71670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5" name="Google Shape;115;p15"/>
          <p:cNvSpPr txBox="1">
            <a:spLocks noGrp="1"/>
          </p:cNvSpPr>
          <p:nvPr>
            <p:ph type="subTitle" idx="2"/>
          </p:nvPr>
        </p:nvSpPr>
        <p:spPr>
          <a:xfrm>
            <a:off x="34762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6" name="Google Shape;116;p15"/>
          <p:cNvSpPr txBox="1">
            <a:spLocks noGrp="1"/>
          </p:cNvSpPr>
          <p:nvPr>
            <p:ph type="subTitle" idx="3"/>
          </p:nvPr>
        </p:nvSpPr>
        <p:spPr>
          <a:xfrm>
            <a:off x="6243450" y="2307515"/>
            <a:ext cx="2183100" cy="956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17" name="Google Shape;117;p15"/>
          <p:cNvSpPr txBox="1">
            <a:spLocks noGrp="1"/>
          </p:cNvSpPr>
          <p:nvPr>
            <p:ph type="title" idx="4"/>
          </p:nvPr>
        </p:nvSpPr>
        <p:spPr>
          <a:xfrm>
            <a:off x="71670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18" name="Google Shape;118;p15"/>
          <p:cNvSpPr txBox="1">
            <a:spLocks noGrp="1"/>
          </p:cNvSpPr>
          <p:nvPr>
            <p:ph type="title" idx="5"/>
          </p:nvPr>
        </p:nvSpPr>
        <p:spPr>
          <a:xfrm>
            <a:off x="34762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19" name="Google Shape;119;p15"/>
          <p:cNvSpPr txBox="1">
            <a:spLocks noGrp="1"/>
          </p:cNvSpPr>
          <p:nvPr>
            <p:ph type="title" idx="6"/>
          </p:nvPr>
        </p:nvSpPr>
        <p:spPr>
          <a:xfrm>
            <a:off x="6243450" y="2054664"/>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grpSp>
        <p:nvGrpSpPr>
          <p:cNvPr id="120" name="Google Shape;120;p15"/>
          <p:cNvGrpSpPr/>
          <p:nvPr/>
        </p:nvGrpSpPr>
        <p:grpSpPr>
          <a:xfrm>
            <a:off x="7230637" y="4394079"/>
            <a:ext cx="1198043" cy="210331"/>
            <a:chOff x="1026623" y="2953314"/>
            <a:chExt cx="5688711" cy="1008300"/>
          </a:xfrm>
        </p:grpSpPr>
        <p:sp>
          <p:nvSpPr>
            <p:cNvPr id="121" name="Google Shape;121;p15"/>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5"/>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5"/>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5"/>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text columns">
  <p:cSld name="CUSTOM_2_1">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858451"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48" name="Google Shape;148;p17"/>
          <p:cNvSpPr txBox="1">
            <a:spLocks noGrp="1"/>
          </p:cNvSpPr>
          <p:nvPr>
            <p:ph type="subTitle" idx="1"/>
          </p:nvPr>
        </p:nvSpPr>
        <p:spPr>
          <a:xfrm>
            <a:off x="858454"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49" name="Google Shape;149;p17"/>
          <p:cNvSpPr txBox="1">
            <a:spLocks noGrp="1"/>
          </p:cNvSpPr>
          <p:nvPr>
            <p:ph type="title" idx="2"/>
          </p:nvPr>
        </p:nvSpPr>
        <p:spPr>
          <a:xfrm>
            <a:off x="858451"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0" name="Google Shape;150;p17"/>
          <p:cNvSpPr txBox="1">
            <a:spLocks noGrp="1"/>
          </p:cNvSpPr>
          <p:nvPr>
            <p:ph type="subTitle" idx="3"/>
          </p:nvPr>
        </p:nvSpPr>
        <p:spPr>
          <a:xfrm>
            <a:off x="858454"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1" name="Google Shape;151;p17"/>
          <p:cNvSpPr txBox="1">
            <a:spLocks noGrp="1"/>
          </p:cNvSpPr>
          <p:nvPr>
            <p:ph type="title" idx="4"/>
          </p:nvPr>
        </p:nvSpPr>
        <p:spPr>
          <a:xfrm>
            <a:off x="2538097" y="2041875"/>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2" name="Google Shape;152;p17"/>
          <p:cNvSpPr txBox="1">
            <a:spLocks noGrp="1"/>
          </p:cNvSpPr>
          <p:nvPr>
            <p:ph type="subTitle" idx="5"/>
          </p:nvPr>
        </p:nvSpPr>
        <p:spPr>
          <a:xfrm>
            <a:off x="2538101" y="2318010"/>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3" name="Google Shape;153;p17"/>
          <p:cNvSpPr txBox="1">
            <a:spLocks noGrp="1"/>
          </p:cNvSpPr>
          <p:nvPr>
            <p:ph type="title" idx="6"/>
          </p:nvPr>
        </p:nvSpPr>
        <p:spPr>
          <a:xfrm>
            <a:off x="2538097" y="3657533"/>
            <a:ext cx="15795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Roboto Black"/>
              <a:buNone/>
              <a:defRPr sz="1600">
                <a:solidFill>
                  <a:schemeClr val="dk1"/>
                </a:solidFill>
                <a:latin typeface="Roboto Black"/>
                <a:ea typeface="Roboto Black"/>
                <a:cs typeface="Roboto Black"/>
                <a:sym typeface="Roboto Black"/>
              </a:defRPr>
            </a:lvl1pPr>
            <a:lvl2pPr lvl="1"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2pPr>
            <a:lvl3pPr lvl="2"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3pPr>
            <a:lvl4pPr lvl="3"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4pPr>
            <a:lvl5pPr lvl="4"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5pPr>
            <a:lvl6pPr lvl="5"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6pPr>
            <a:lvl7pPr lvl="6"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7pPr>
            <a:lvl8pPr lvl="7"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8pPr>
            <a:lvl9pPr lvl="8" algn="ctr" rtl="0">
              <a:lnSpc>
                <a:spcPct val="100000"/>
              </a:lnSpc>
              <a:spcBef>
                <a:spcPts val="0"/>
              </a:spcBef>
              <a:spcAft>
                <a:spcPts val="0"/>
              </a:spcAft>
              <a:buClr>
                <a:schemeClr val="dk1"/>
              </a:buClr>
              <a:buSzPts val="1600"/>
              <a:buFont typeface="Roboto Black"/>
              <a:buNone/>
              <a:defRPr sz="1600" b="0">
                <a:solidFill>
                  <a:schemeClr val="dk1"/>
                </a:solidFill>
                <a:latin typeface="Roboto Black"/>
                <a:ea typeface="Roboto Black"/>
                <a:cs typeface="Roboto Black"/>
                <a:sym typeface="Roboto Black"/>
              </a:defRPr>
            </a:lvl9pPr>
          </a:lstStyle>
          <a:p>
            <a:endParaRPr/>
          </a:p>
        </p:txBody>
      </p:sp>
      <p:sp>
        <p:nvSpPr>
          <p:cNvPr id="154" name="Google Shape;154;p17"/>
          <p:cNvSpPr txBox="1">
            <a:spLocks noGrp="1"/>
          </p:cNvSpPr>
          <p:nvPr>
            <p:ph type="subTitle" idx="7"/>
          </p:nvPr>
        </p:nvSpPr>
        <p:spPr>
          <a:xfrm>
            <a:off x="2538101" y="3933663"/>
            <a:ext cx="1579500" cy="86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5" name="Google Shape;155;p17"/>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156" name="Google Shape;156;p17"/>
          <p:cNvGrpSpPr/>
          <p:nvPr/>
        </p:nvGrpSpPr>
        <p:grpSpPr>
          <a:xfrm>
            <a:off x="7230637" y="779827"/>
            <a:ext cx="1198043" cy="210331"/>
            <a:chOff x="1026623" y="2953314"/>
            <a:chExt cx="5688711" cy="1008300"/>
          </a:xfrm>
        </p:grpSpPr>
        <p:sp>
          <p:nvSpPr>
            <p:cNvPr id="157" name="Google Shape;157;p17"/>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7"/>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7"/>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2">
  <p:cSld name="CUSTOM_4">
    <p:spTree>
      <p:nvGrpSpPr>
        <p:cNvPr id="1" name="Shape 162"/>
        <p:cNvGrpSpPr/>
        <p:nvPr/>
      </p:nvGrpSpPr>
      <p:grpSpPr>
        <a:xfrm>
          <a:off x="0" y="0"/>
          <a:ext cx="0" cy="0"/>
          <a:chOff x="0" y="0"/>
          <a:chExt cx="0" cy="0"/>
        </a:xfrm>
      </p:grpSpPr>
      <p:sp>
        <p:nvSpPr>
          <p:cNvPr id="163" name="Google Shape;163;p18"/>
          <p:cNvSpPr txBox="1">
            <a:spLocks noGrp="1"/>
          </p:cNvSpPr>
          <p:nvPr>
            <p:ph type="title"/>
          </p:nvPr>
        </p:nvSpPr>
        <p:spPr>
          <a:xfrm>
            <a:off x="720000" y="1773125"/>
            <a:ext cx="35757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4" name="Google Shape;164;p18"/>
          <p:cNvSpPr txBox="1">
            <a:spLocks noGrp="1"/>
          </p:cNvSpPr>
          <p:nvPr>
            <p:ph type="title" idx="2" hasCustomPrompt="1"/>
          </p:nvPr>
        </p:nvSpPr>
        <p:spPr>
          <a:xfrm>
            <a:off x="3846225" y="408825"/>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CUSTOM_4_1">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4724400" y="1783184"/>
            <a:ext cx="3699600" cy="17664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b="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67" name="Google Shape;167;p19"/>
          <p:cNvSpPr txBox="1">
            <a:spLocks noGrp="1"/>
          </p:cNvSpPr>
          <p:nvPr>
            <p:ph type="title" idx="2" hasCustomPrompt="1"/>
          </p:nvPr>
        </p:nvSpPr>
        <p:spPr>
          <a:xfrm>
            <a:off x="4077104" y="376588"/>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b="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4">
  <p:cSld name="CUSTOM_4_1_1">
    <p:spTree>
      <p:nvGrpSpPr>
        <p:cNvPr id="1" name="Shape 168"/>
        <p:cNvGrpSpPr/>
        <p:nvPr/>
      </p:nvGrpSpPr>
      <p:grpSpPr>
        <a:xfrm>
          <a:off x="0" y="0"/>
          <a:ext cx="0" cy="0"/>
          <a:chOff x="0" y="0"/>
          <a:chExt cx="0" cy="0"/>
        </a:xfrm>
      </p:grpSpPr>
      <p:sp>
        <p:nvSpPr>
          <p:cNvPr id="169" name="Google Shape;169;p20"/>
          <p:cNvSpPr txBox="1">
            <a:spLocks noGrp="1"/>
          </p:cNvSpPr>
          <p:nvPr>
            <p:ph type="title"/>
          </p:nvPr>
        </p:nvSpPr>
        <p:spPr>
          <a:xfrm flipH="1">
            <a:off x="1378775" y="387600"/>
            <a:ext cx="6386700" cy="1062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SzPts val="5000"/>
              <a:buNone/>
              <a:defRPr sz="5000"/>
            </a:lvl2pPr>
            <a:lvl3pPr lvl="2" algn="r" rtl="0">
              <a:spcBef>
                <a:spcPts val="0"/>
              </a:spcBef>
              <a:spcAft>
                <a:spcPts val="0"/>
              </a:spcAft>
              <a:buSzPts val="5000"/>
              <a:buNone/>
              <a:defRPr sz="5000"/>
            </a:lvl3pPr>
            <a:lvl4pPr lvl="3" algn="r" rtl="0">
              <a:spcBef>
                <a:spcPts val="0"/>
              </a:spcBef>
              <a:spcAft>
                <a:spcPts val="0"/>
              </a:spcAft>
              <a:buSzPts val="5000"/>
              <a:buNone/>
              <a:defRPr sz="5000"/>
            </a:lvl4pPr>
            <a:lvl5pPr lvl="4" algn="r" rtl="0">
              <a:spcBef>
                <a:spcPts val="0"/>
              </a:spcBef>
              <a:spcAft>
                <a:spcPts val="0"/>
              </a:spcAft>
              <a:buSzPts val="5000"/>
              <a:buNone/>
              <a:defRPr sz="5000"/>
            </a:lvl5pPr>
            <a:lvl6pPr lvl="5" algn="r" rtl="0">
              <a:spcBef>
                <a:spcPts val="0"/>
              </a:spcBef>
              <a:spcAft>
                <a:spcPts val="0"/>
              </a:spcAft>
              <a:buSzPts val="5000"/>
              <a:buNone/>
              <a:defRPr sz="5000"/>
            </a:lvl6pPr>
            <a:lvl7pPr lvl="6" algn="r" rtl="0">
              <a:spcBef>
                <a:spcPts val="0"/>
              </a:spcBef>
              <a:spcAft>
                <a:spcPts val="0"/>
              </a:spcAft>
              <a:buSzPts val="5000"/>
              <a:buNone/>
              <a:defRPr sz="5000"/>
            </a:lvl7pPr>
            <a:lvl8pPr lvl="7" algn="r" rtl="0">
              <a:spcBef>
                <a:spcPts val="0"/>
              </a:spcBef>
              <a:spcAft>
                <a:spcPts val="0"/>
              </a:spcAft>
              <a:buSzPts val="5000"/>
              <a:buNone/>
              <a:defRPr sz="5000"/>
            </a:lvl8pPr>
            <a:lvl9pPr lvl="8" algn="r" rtl="0">
              <a:spcBef>
                <a:spcPts val="0"/>
              </a:spcBef>
              <a:spcAft>
                <a:spcPts val="0"/>
              </a:spcAft>
              <a:buSzPts val="5000"/>
              <a:buNone/>
              <a:defRPr sz="5000"/>
            </a:lvl9pPr>
          </a:lstStyle>
          <a:p>
            <a:endParaRPr/>
          </a:p>
        </p:txBody>
      </p:sp>
      <p:sp>
        <p:nvSpPr>
          <p:cNvPr id="170" name="Google Shape;170;p20"/>
          <p:cNvSpPr txBox="1">
            <a:spLocks noGrp="1"/>
          </p:cNvSpPr>
          <p:nvPr>
            <p:ph type="title" idx="2" hasCustomPrompt="1"/>
          </p:nvPr>
        </p:nvSpPr>
        <p:spPr>
          <a:xfrm flipH="1">
            <a:off x="1213300" y="1854275"/>
            <a:ext cx="1097700" cy="961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5">
  <p:cSld name="CUSTOM_4_1_1_1">
    <p:spTree>
      <p:nvGrpSpPr>
        <p:cNvPr id="1" name="Shape 171"/>
        <p:cNvGrpSpPr/>
        <p:nvPr/>
      </p:nvGrpSpPr>
      <p:grpSpPr>
        <a:xfrm>
          <a:off x="0" y="0"/>
          <a:ext cx="0" cy="0"/>
          <a:chOff x="0" y="0"/>
          <a:chExt cx="0" cy="0"/>
        </a:xfrm>
      </p:grpSpPr>
      <p:sp>
        <p:nvSpPr>
          <p:cNvPr id="172" name="Google Shape;172;p21"/>
          <p:cNvSpPr txBox="1">
            <a:spLocks noGrp="1"/>
          </p:cNvSpPr>
          <p:nvPr>
            <p:ph type="title"/>
          </p:nvPr>
        </p:nvSpPr>
        <p:spPr>
          <a:xfrm flipH="1">
            <a:off x="7199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3" name="Google Shape;173;p21"/>
          <p:cNvSpPr txBox="1">
            <a:spLocks noGrp="1"/>
          </p:cNvSpPr>
          <p:nvPr>
            <p:ph type="title" idx="2" hasCustomPrompt="1"/>
          </p:nvPr>
        </p:nvSpPr>
        <p:spPr>
          <a:xfrm flipH="1">
            <a:off x="431255" y="615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6">
  <p:cSld name="CUSTOM_4_1_1_1_1">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flipH="1">
            <a:off x="4710549" y="1504375"/>
            <a:ext cx="3586800" cy="23775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r" rtl="0">
              <a:spcBef>
                <a:spcPts val="0"/>
              </a:spcBef>
              <a:spcAft>
                <a:spcPts val="0"/>
              </a:spcAft>
              <a:buClr>
                <a:schemeClr val="accent2"/>
              </a:buClr>
              <a:buSzPts val="5000"/>
              <a:buNone/>
              <a:defRPr sz="5000">
                <a:solidFill>
                  <a:schemeClr val="accent2"/>
                </a:solidFill>
              </a:defRPr>
            </a:lvl2pPr>
            <a:lvl3pPr lvl="2" algn="r" rtl="0">
              <a:spcBef>
                <a:spcPts val="0"/>
              </a:spcBef>
              <a:spcAft>
                <a:spcPts val="0"/>
              </a:spcAft>
              <a:buClr>
                <a:schemeClr val="accent2"/>
              </a:buClr>
              <a:buSzPts val="5000"/>
              <a:buNone/>
              <a:defRPr sz="5000">
                <a:solidFill>
                  <a:schemeClr val="accent2"/>
                </a:solidFill>
              </a:defRPr>
            </a:lvl3pPr>
            <a:lvl4pPr lvl="3" algn="r" rtl="0">
              <a:spcBef>
                <a:spcPts val="0"/>
              </a:spcBef>
              <a:spcAft>
                <a:spcPts val="0"/>
              </a:spcAft>
              <a:buClr>
                <a:schemeClr val="accent2"/>
              </a:buClr>
              <a:buSzPts val="5000"/>
              <a:buNone/>
              <a:defRPr sz="5000">
                <a:solidFill>
                  <a:schemeClr val="accent2"/>
                </a:solidFill>
              </a:defRPr>
            </a:lvl4pPr>
            <a:lvl5pPr lvl="4" algn="r" rtl="0">
              <a:spcBef>
                <a:spcPts val="0"/>
              </a:spcBef>
              <a:spcAft>
                <a:spcPts val="0"/>
              </a:spcAft>
              <a:buClr>
                <a:schemeClr val="accent2"/>
              </a:buClr>
              <a:buSzPts val="5000"/>
              <a:buNone/>
              <a:defRPr sz="5000">
                <a:solidFill>
                  <a:schemeClr val="accent2"/>
                </a:solidFill>
              </a:defRPr>
            </a:lvl5pPr>
            <a:lvl6pPr lvl="5" algn="r" rtl="0">
              <a:spcBef>
                <a:spcPts val="0"/>
              </a:spcBef>
              <a:spcAft>
                <a:spcPts val="0"/>
              </a:spcAft>
              <a:buClr>
                <a:schemeClr val="accent2"/>
              </a:buClr>
              <a:buSzPts val="5000"/>
              <a:buNone/>
              <a:defRPr sz="5000">
                <a:solidFill>
                  <a:schemeClr val="accent2"/>
                </a:solidFill>
              </a:defRPr>
            </a:lvl6pPr>
            <a:lvl7pPr lvl="6" algn="r" rtl="0">
              <a:spcBef>
                <a:spcPts val="0"/>
              </a:spcBef>
              <a:spcAft>
                <a:spcPts val="0"/>
              </a:spcAft>
              <a:buClr>
                <a:schemeClr val="accent2"/>
              </a:buClr>
              <a:buSzPts val="5000"/>
              <a:buNone/>
              <a:defRPr sz="5000">
                <a:solidFill>
                  <a:schemeClr val="accent2"/>
                </a:solidFill>
              </a:defRPr>
            </a:lvl7pPr>
            <a:lvl8pPr lvl="7" algn="r" rtl="0">
              <a:spcBef>
                <a:spcPts val="0"/>
              </a:spcBef>
              <a:spcAft>
                <a:spcPts val="0"/>
              </a:spcAft>
              <a:buClr>
                <a:schemeClr val="accent2"/>
              </a:buClr>
              <a:buSzPts val="5000"/>
              <a:buNone/>
              <a:defRPr sz="5000">
                <a:solidFill>
                  <a:schemeClr val="accent2"/>
                </a:solidFill>
              </a:defRPr>
            </a:lvl8pPr>
            <a:lvl9pPr lvl="8" algn="r" rtl="0">
              <a:spcBef>
                <a:spcPts val="0"/>
              </a:spcBef>
              <a:spcAft>
                <a:spcPts val="0"/>
              </a:spcAft>
              <a:buClr>
                <a:schemeClr val="accent2"/>
              </a:buClr>
              <a:buSzPts val="5000"/>
              <a:buNone/>
              <a:defRPr sz="5000">
                <a:solidFill>
                  <a:schemeClr val="accent2"/>
                </a:solidFill>
              </a:defRPr>
            </a:lvl9pPr>
          </a:lstStyle>
          <a:p>
            <a:endParaRPr/>
          </a:p>
        </p:txBody>
      </p:sp>
      <p:sp>
        <p:nvSpPr>
          <p:cNvPr id="176" name="Google Shape;176;p22"/>
          <p:cNvSpPr txBox="1">
            <a:spLocks noGrp="1"/>
          </p:cNvSpPr>
          <p:nvPr>
            <p:ph type="title" idx="2" hasCustomPrompt="1"/>
          </p:nvPr>
        </p:nvSpPr>
        <p:spPr>
          <a:xfrm flipH="1">
            <a:off x="7341580" y="3767775"/>
            <a:ext cx="1327200" cy="91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ix text columns">
  <p:cSld name="CUSTOM_5">
    <p:spTree>
      <p:nvGrpSpPr>
        <p:cNvPr id="1" name="Shape 177"/>
        <p:cNvGrpSpPr/>
        <p:nvPr/>
      </p:nvGrpSpPr>
      <p:grpSpPr>
        <a:xfrm>
          <a:off x="0" y="0"/>
          <a:ext cx="0" cy="0"/>
          <a:chOff x="0" y="0"/>
          <a:chExt cx="0" cy="0"/>
        </a:xfrm>
      </p:grpSpPr>
      <p:sp>
        <p:nvSpPr>
          <p:cNvPr id="178" name="Google Shape;178;p23"/>
          <p:cNvSpPr txBox="1">
            <a:spLocks noGrp="1"/>
          </p:cNvSpPr>
          <p:nvPr>
            <p:ph type="title"/>
          </p:nvPr>
        </p:nvSpPr>
        <p:spPr>
          <a:xfrm>
            <a:off x="1161012"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79" name="Google Shape;179;p23"/>
          <p:cNvSpPr txBox="1">
            <a:spLocks noGrp="1"/>
          </p:cNvSpPr>
          <p:nvPr>
            <p:ph type="subTitle" idx="1"/>
          </p:nvPr>
        </p:nvSpPr>
        <p:spPr>
          <a:xfrm>
            <a:off x="11610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0" name="Google Shape;180;p23"/>
          <p:cNvSpPr txBox="1">
            <a:spLocks noGrp="1"/>
          </p:cNvSpPr>
          <p:nvPr>
            <p:ph type="title" idx="2"/>
          </p:nvPr>
        </p:nvSpPr>
        <p:spPr>
          <a:xfrm>
            <a:off x="1161012"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1" name="Google Shape;181;p23"/>
          <p:cNvSpPr txBox="1">
            <a:spLocks noGrp="1"/>
          </p:cNvSpPr>
          <p:nvPr>
            <p:ph type="subTitle" idx="3"/>
          </p:nvPr>
        </p:nvSpPr>
        <p:spPr>
          <a:xfrm>
            <a:off x="1161000"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2" name="Google Shape;182;p23"/>
          <p:cNvSpPr txBox="1">
            <a:spLocks noGrp="1"/>
          </p:cNvSpPr>
          <p:nvPr>
            <p:ph type="title" idx="4"/>
          </p:nvPr>
        </p:nvSpPr>
        <p:spPr>
          <a:xfrm>
            <a:off x="3639300"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3" name="Google Shape;183;p23"/>
          <p:cNvSpPr txBox="1">
            <a:spLocks noGrp="1"/>
          </p:cNvSpPr>
          <p:nvPr>
            <p:ph type="subTitle" idx="5"/>
          </p:nvPr>
        </p:nvSpPr>
        <p:spPr>
          <a:xfrm>
            <a:off x="3639300"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4" name="Google Shape;184;p23"/>
          <p:cNvSpPr txBox="1">
            <a:spLocks noGrp="1"/>
          </p:cNvSpPr>
          <p:nvPr>
            <p:ph type="title" idx="6"/>
          </p:nvPr>
        </p:nvSpPr>
        <p:spPr>
          <a:xfrm>
            <a:off x="3639300"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5" name="Google Shape;185;p23"/>
          <p:cNvSpPr txBox="1">
            <a:spLocks noGrp="1"/>
          </p:cNvSpPr>
          <p:nvPr>
            <p:ph type="subTitle" idx="7"/>
          </p:nvPr>
        </p:nvSpPr>
        <p:spPr>
          <a:xfrm>
            <a:off x="3639299"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6" name="Google Shape;186;p23"/>
          <p:cNvSpPr txBox="1">
            <a:spLocks noGrp="1"/>
          </p:cNvSpPr>
          <p:nvPr>
            <p:ph type="title" idx="8"/>
          </p:nvPr>
        </p:nvSpPr>
        <p:spPr>
          <a:xfrm>
            <a:off x="6117584" y="2050916"/>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7" name="Google Shape;187;p23"/>
          <p:cNvSpPr txBox="1">
            <a:spLocks noGrp="1"/>
          </p:cNvSpPr>
          <p:nvPr>
            <p:ph type="subTitle" idx="9"/>
          </p:nvPr>
        </p:nvSpPr>
        <p:spPr>
          <a:xfrm>
            <a:off x="6117599" y="2309739"/>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88" name="Google Shape;188;p23"/>
          <p:cNvSpPr txBox="1">
            <a:spLocks noGrp="1"/>
          </p:cNvSpPr>
          <p:nvPr>
            <p:ph type="title" idx="13"/>
          </p:nvPr>
        </p:nvSpPr>
        <p:spPr>
          <a:xfrm>
            <a:off x="6117584" y="3875067"/>
            <a:ext cx="1865400" cy="35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600"/>
              <a:buFont typeface="Livvic"/>
              <a:buNone/>
              <a:defRPr sz="1600" b="1">
                <a:solidFill>
                  <a:schemeClr val="dk1"/>
                </a:solidFill>
                <a:latin typeface="Livvic"/>
                <a:ea typeface="Livvic"/>
                <a:cs typeface="Livvic"/>
                <a:sym typeface="Livvic"/>
              </a:defRPr>
            </a:lvl1pPr>
            <a:lvl2pPr lvl="1"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2pPr>
            <a:lvl3pPr lvl="2"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3pPr>
            <a:lvl4pPr lvl="3"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4pPr>
            <a:lvl5pPr lvl="4"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5pPr>
            <a:lvl6pPr lvl="5"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6pPr>
            <a:lvl7pPr lvl="6"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7pPr>
            <a:lvl8pPr lvl="7"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8pPr>
            <a:lvl9pPr lvl="8" algn="ctr" rtl="0">
              <a:lnSpc>
                <a:spcPct val="100000"/>
              </a:lnSpc>
              <a:spcBef>
                <a:spcPts val="0"/>
              </a:spcBef>
              <a:spcAft>
                <a:spcPts val="0"/>
              </a:spcAft>
              <a:buClr>
                <a:schemeClr val="dk1"/>
              </a:buClr>
              <a:buSzPts val="1600"/>
              <a:buFont typeface="Livvic"/>
              <a:buNone/>
              <a:defRPr sz="1600">
                <a:solidFill>
                  <a:schemeClr val="dk1"/>
                </a:solidFill>
                <a:latin typeface="Livvic"/>
                <a:ea typeface="Livvic"/>
                <a:cs typeface="Livvic"/>
                <a:sym typeface="Livvic"/>
              </a:defRPr>
            </a:lvl9pPr>
          </a:lstStyle>
          <a:p>
            <a:endParaRPr/>
          </a:p>
        </p:txBody>
      </p:sp>
      <p:sp>
        <p:nvSpPr>
          <p:cNvPr id="189" name="Google Shape;189;p23"/>
          <p:cNvSpPr txBox="1">
            <a:spLocks noGrp="1"/>
          </p:cNvSpPr>
          <p:nvPr>
            <p:ph type="subTitle" idx="14"/>
          </p:nvPr>
        </p:nvSpPr>
        <p:spPr>
          <a:xfrm>
            <a:off x="6117598" y="4133887"/>
            <a:ext cx="1865400" cy="57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90" name="Google Shape;190;p23"/>
          <p:cNvSpPr txBox="1">
            <a:spLocks noGrp="1"/>
          </p:cNvSpPr>
          <p:nvPr>
            <p:ph type="title" idx="15"/>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endParaRPr/>
          </a:p>
        </p:txBody>
      </p:sp>
      <p:grpSp>
        <p:nvGrpSpPr>
          <p:cNvPr id="191" name="Google Shape;191;p23"/>
          <p:cNvGrpSpPr/>
          <p:nvPr/>
        </p:nvGrpSpPr>
        <p:grpSpPr>
          <a:xfrm>
            <a:off x="7230637" y="779827"/>
            <a:ext cx="1198043" cy="210331"/>
            <a:chOff x="1026623" y="2953314"/>
            <a:chExt cx="5688711" cy="1008300"/>
          </a:xfrm>
        </p:grpSpPr>
        <p:sp>
          <p:nvSpPr>
            <p:cNvPr id="192" name="Google Shape;192;p2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 text 2">
  <p:cSld name="CUSTOM_8">
    <p:spTree>
      <p:nvGrpSpPr>
        <p:cNvPr id="1" name="Shape 197"/>
        <p:cNvGrpSpPr/>
        <p:nvPr/>
      </p:nvGrpSpPr>
      <p:grpSpPr>
        <a:xfrm>
          <a:off x="0" y="0"/>
          <a:ext cx="0" cy="0"/>
          <a:chOff x="0" y="0"/>
          <a:chExt cx="0" cy="0"/>
        </a:xfrm>
      </p:grpSpPr>
      <p:grpSp>
        <p:nvGrpSpPr>
          <p:cNvPr id="198" name="Google Shape;198;p24"/>
          <p:cNvGrpSpPr/>
          <p:nvPr/>
        </p:nvGrpSpPr>
        <p:grpSpPr>
          <a:xfrm flipH="1">
            <a:off x="4248150" y="-323850"/>
            <a:ext cx="5143500" cy="5943600"/>
            <a:chOff x="-171450" y="-323850"/>
            <a:chExt cx="5143500" cy="5943600"/>
          </a:xfrm>
        </p:grpSpPr>
        <p:sp>
          <p:nvSpPr>
            <p:cNvPr id="199" name="Google Shape;199;p24"/>
            <p:cNvSpPr/>
            <p:nvPr/>
          </p:nvSpPr>
          <p:spPr>
            <a:xfrm flipH="1">
              <a:off x="-171450" y="-323850"/>
              <a:ext cx="5143500" cy="5943600"/>
            </a:xfrm>
            <a:custGeom>
              <a:avLst/>
              <a:gdLst/>
              <a:ahLst/>
              <a:cxnLst/>
              <a:rect l="l" t="t" r="r" b="b"/>
              <a:pathLst>
                <a:path w="205740" h="237744" extrusionOk="0">
                  <a:moveTo>
                    <a:pt x="25908" y="0"/>
                  </a:moveTo>
                  <a:lnTo>
                    <a:pt x="0" y="115824"/>
                  </a:lnTo>
                  <a:lnTo>
                    <a:pt x="16764" y="237744"/>
                  </a:lnTo>
                  <a:lnTo>
                    <a:pt x="205740" y="237744"/>
                  </a:lnTo>
                  <a:lnTo>
                    <a:pt x="205740" y="1524"/>
                  </a:lnTo>
                  <a:close/>
                </a:path>
              </a:pathLst>
            </a:custGeom>
            <a:solidFill>
              <a:schemeClr val="accent3"/>
            </a:solidFill>
            <a:ln>
              <a:noFill/>
            </a:ln>
          </p:spPr>
        </p:sp>
        <p:sp>
          <p:nvSpPr>
            <p:cNvPr id="200" name="Google Shape;200;p24"/>
            <p:cNvSpPr/>
            <p:nvPr/>
          </p:nvSpPr>
          <p:spPr>
            <a:xfrm flipH="1">
              <a:off x="4371975" y="-323850"/>
              <a:ext cx="438150" cy="1962150"/>
            </a:xfrm>
            <a:custGeom>
              <a:avLst/>
              <a:gdLst/>
              <a:ahLst/>
              <a:cxnLst/>
              <a:rect l="l" t="t" r="r" b="b"/>
              <a:pathLst>
                <a:path w="17526" h="78486" extrusionOk="0">
                  <a:moveTo>
                    <a:pt x="17526" y="0"/>
                  </a:moveTo>
                  <a:lnTo>
                    <a:pt x="3429" y="0"/>
                  </a:lnTo>
                  <a:lnTo>
                    <a:pt x="0" y="78486"/>
                  </a:lnTo>
                  <a:close/>
                </a:path>
              </a:pathLst>
            </a:custGeom>
            <a:solidFill>
              <a:schemeClr val="accent1"/>
            </a:solidFill>
            <a:ln>
              <a:noFill/>
            </a:ln>
          </p:spPr>
        </p:sp>
      </p:grpSp>
      <p:sp>
        <p:nvSpPr>
          <p:cNvPr id="201" name="Google Shape;201;p24"/>
          <p:cNvSpPr txBox="1">
            <a:spLocks noGrp="1"/>
          </p:cNvSpPr>
          <p:nvPr>
            <p:ph type="subTitle" idx="1"/>
          </p:nvPr>
        </p:nvSpPr>
        <p:spPr>
          <a:xfrm>
            <a:off x="1032469" y="3418962"/>
            <a:ext cx="29628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
        <p:nvSpPr>
          <p:cNvPr id="202" name="Google Shape;202;p24"/>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SzPts val="3000"/>
              <a:buNone/>
              <a:defRPr sz="3000"/>
            </a:lvl2pPr>
            <a:lvl3pPr lvl="2" rtl="0">
              <a:lnSpc>
                <a:spcPct val="100000"/>
              </a:lnSpc>
              <a:spcBef>
                <a:spcPts val="0"/>
              </a:spcBef>
              <a:spcAft>
                <a:spcPts val="0"/>
              </a:spcAft>
              <a:buSzPts val="3000"/>
              <a:buNone/>
              <a:defRPr sz="3000"/>
            </a:lvl3pPr>
            <a:lvl4pPr lvl="3" rtl="0">
              <a:lnSpc>
                <a:spcPct val="100000"/>
              </a:lnSpc>
              <a:spcBef>
                <a:spcPts val="0"/>
              </a:spcBef>
              <a:spcAft>
                <a:spcPts val="0"/>
              </a:spcAft>
              <a:buSzPts val="3000"/>
              <a:buNone/>
              <a:defRPr sz="3000"/>
            </a:lvl4pPr>
            <a:lvl5pPr lvl="4" rtl="0">
              <a:lnSpc>
                <a:spcPct val="100000"/>
              </a:lnSpc>
              <a:spcBef>
                <a:spcPts val="0"/>
              </a:spcBef>
              <a:spcAft>
                <a:spcPts val="0"/>
              </a:spcAft>
              <a:buSzPts val="3000"/>
              <a:buNone/>
              <a:defRPr sz="3000"/>
            </a:lvl5pPr>
            <a:lvl6pPr lvl="5" rtl="0">
              <a:lnSpc>
                <a:spcPct val="100000"/>
              </a:lnSpc>
              <a:spcBef>
                <a:spcPts val="0"/>
              </a:spcBef>
              <a:spcAft>
                <a:spcPts val="0"/>
              </a:spcAft>
              <a:buSzPts val="3000"/>
              <a:buNone/>
              <a:defRPr sz="3000"/>
            </a:lvl6pPr>
            <a:lvl7pPr lvl="6" rtl="0">
              <a:lnSpc>
                <a:spcPct val="100000"/>
              </a:lnSpc>
              <a:spcBef>
                <a:spcPts val="0"/>
              </a:spcBef>
              <a:spcAft>
                <a:spcPts val="0"/>
              </a:spcAft>
              <a:buSzPts val="3000"/>
              <a:buNone/>
              <a:defRPr sz="3000"/>
            </a:lvl7pPr>
            <a:lvl8pPr lvl="7" rtl="0">
              <a:lnSpc>
                <a:spcPct val="100000"/>
              </a:lnSpc>
              <a:spcBef>
                <a:spcPts val="0"/>
              </a:spcBef>
              <a:spcAft>
                <a:spcPts val="0"/>
              </a:spcAft>
              <a:buSzPts val="3000"/>
              <a:buNone/>
              <a:defRPr sz="3000"/>
            </a:lvl8pPr>
            <a:lvl9pPr lvl="8" rtl="0">
              <a:lnSpc>
                <a:spcPct val="100000"/>
              </a:lnSpc>
              <a:spcBef>
                <a:spcPts val="0"/>
              </a:spcBef>
              <a:spcAft>
                <a:spcPts val="0"/>
              </a:spcAft>
              <a:buSzPts val="3000"/>
              <a:buNone/>
              <a:defRPr sz="3000"/>
            </a:lvl9pPr>
          </a:lstStyle>
          <a:p>
            <a:endParaRPr/>
          </a:p>
        </p:txBody>
      </p:sp>
      <p:sp>
        <p:nvSpPr>
          <p:cNvPr id="203" name="Google Shape;203;p24"/>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a:lvl1pPr>
            <a:lvl2pPr lvl="1" rtl="0">
              <a:lnSpc>
                <a:spcPct val="100000"/>
              </a:lnSpc>
              <a:spcBef>
                <a:spcPts val="0"/>
              </a:spcBef>
              <a:spcAft>
                <a:spcPts val="0"/>
              </a:spcAft>
              <a:buClr>
                <a:schemeClr val="dk1"/>
              </a:buClr>
              <a:buSzPts val="3000"/>
              <a:buNone/>
              <a:defRPr sz="3000">
                <a:solidFill>
                  <a:schemeClr val="dk1"/>
                </a:solidFill>
              </a:defRPr>
            </a:lvl2pPr>
            <a:lvl3pPr lvl="2" rtl="0">
              <a:lnSpc>
                <a:spcPct val="100000"/>
              </a:lnSpc>
              <a:spcBef>
                <a:spcPts val="0"/>
              </a:spcBef>
              <a:spcAft>
                <a:spcPts val="0"/>
              </a:spcAft>
              <a:buClr>
                <a:schemeClr val="dk1"/>
              </a:buClr>
              <a:buSzPts val="3000"/>
              <a:buNone/>
              <a:defRPr sz="3000">
                <a:solidFill>
                  <a:schemeClr val="dk1"/>
                </a:solidFill>
              </a:defRPr>
            </a:lvl3pPr>
            <a:lvl4pPr lvl="3" rtl="0">
              <a:lnSpc>
                <a:spcPct val="100000"/>
              </a:lnSpc>
              <a:spcBef>
                <a:spcPts val="0"/>
              </a:spcBef>
              <a:spcAft>
                <a:spcPts val="0"/>
              </a:spcAft>
              <a:buClr>
                <a:schemeClr val="dk1"/>
              </a:buClr>
              <a:buSzPts val="3000"/>
              <a:buNone/>
              <a:defRPr sz="3000">
                <a:solidFill>
                  <a:schemeClr val="dk1"/>
                </a:solidFill>
              </a:defRPr>
            </a:lvl4pPr>
            <a:lvl5pPr lvl="4" rtl="0">
              <a:lnSpc>
                <a:spcPct val="100000"/>
              </a:lnSpc>
              <a:spcBef>
                <a:spcPts val="0"/>
              </a:spcBef>
              <a:spcAft>
                <a:spcPts val="0"/>
              </a:spcAft>
              <a:buClr>
                <a:schemeClr val="dk1"/>
              </a:buClr>
              <a:buSzPts val="3000"/>
              <a:buNone/>
              <a:defRPr sz="3000">
                <a:solidFill>
                  <a:schemeClr val="dk1"/>
                </a:solidFill>
              </a:defRPr>
            </a:lvl5pPr>
            <a:lvl6pPr lvl="5" rtl="0">
              <a:lnSpc>
                <a:spcPct val="100000"/>
              </a:lnSpc>
              <a:spcBef>
                <a:spcPts val="0"/>
              </a:spcBef>
              <a:spcAft>
                <a:spcPts val="0"/>
              </a:spcAft>
              <a:buClr>
                <a:schemeClr val="dk1"/>
              </a:buClr>
              <a:buSzPts val="3000"/>
              <a:buNone/>
              <a:defRPr sz="3000">
                <a:solidFill>
                  <a:schemeClr val="dk1"/>
                </a:solidFill>
              </a:defRPr>
            </a:lvl6pPr>
            <a:lvl7pPr lvl="6" rtl="0">
              <a:lnSpc>
                <a:spcPct val="100000"/>
              </a:lnSpc>
              <a:spcBef>
                <a:spcPts val="0"/>
              </a:spcBef>
              <a:spcAft>
                <a:spcPts val="0"/>
              </a:spcAft>
              <a:buClr>
                <a:schemeClr val="dk1"/>
              </a:buClr>
              <a:buSzPts val="3000"/>
              <a:buNone/>
              <a:defRPr sz="3000">
                <a:solidFill>
                  <a:schemeClr val="dk1"/>
                </a:solidFill>
              </a:defRPr>
            </a:lvl7pPr>
            <a:lvl8pPr lvl="7" rtl="0">
              <a:lnSpc>
                <a:spcPct val="100000"/>
              </a:lnSpc>
              <a:spcBef>
                <a:spcPts val="0"/>
              </a:spcBef>
              <a:spcAft>
                <a:spcPts val="0"/>
              </a:spcAft>
              <a:buClr>
                <a:schemeClr val="dk1"/>
              </a:buClr>
              <a:buSzPts val="3000"/>
              <a:buNone/>
              <a:defRPr sz="3000">
                <a:solidFill>
                  <a:schemeClr val="dk1"/>
                </a:solidFill>
              </a:defRPr>
            </a:lvl8pPr>
            <a:lvl9pPr lvl="8" rtl="0">
              <a:lnSpc>
                <a:spcPct val="100000"/>
              </a:lnSpc>
              <a:spcBef>
                <a:spcPts val="0"/>
              </a:spcBef>
              <a:spcAft>
                <a:spcPts val="0"/>
              </a:spcAft>
              <a:buClr>
                <a:schemeClr val="dk1"/>
              </a:buClr>
              <a:buSzPts val="3000"/>
              <a:buNone/>
              <a:defRPr sz="3000">
                <a:solidFill>
                  <a:schemeClr val="dk1"/>
                </a:solidFill>
              </a:defRPr>
            </a:lvl9pPr>
          </a:lstStyle>
          <a:p>
            <a:endParaRPr/>
          </a:p>
        </p:txBody>
      </p:sp>
      <p:sp>
        <p:nvSpPr>
          <p:cNvPr id="204" name="Google Shape;204;p24"/>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800"/>
            </a:lvl1pPr>
            <a:lvl2pPr lvl="1" algn="ctr" rtl="0">
              <a:lnSpc>
                <a:spcPct val="100000"/>
              </a:lnSpc>
              <a:spcBef>
                <a:spcPts val="0"/>
              </a:spcBef>
              <a:spcAft>
                <a:spcPts val="0"/>
              </a:spcAft>
              <a:buNone/>
              <a:defRPr sz="1800"/>
            </a:lvl2pPr>
            <a:lvl3pPr lvl="2" algn="ctr" rtl="0">
              <a:lnSpc>
                <a:spcPct val="100000"/>
              </a:lnSpc>
              <a:spcBef>
                <a:spcPts val="0"/>
              </a:spcBef>
              <a:spcAft>
                <a:spcPts val="0"/>
              </a:spcAft>
              <a:buNone/>
              <a:defRPr sz="1800"/>
            </a:lvl3pPr>
            <a:lvl4pPr lvl="3" algn="ctr" rtl="0">
              <a:lnSpc>
                <a:spcPct val="100000"/>
              </a:lnSpc>
              <a:spcBef>
                <a:spcPts val="0"/>
              </a:spcBef>
              <a:spcAft>
                <a:spcPts val="0"/>
              </a:spcAft>
              <a:buNone/>
              <a:defRPr sz="1800"/>
            </a:lvl4pPr>
            <a:lvl5pPr lvl="4" algn="ctr" rtl="0">
              <a:lnSpc>
                <a:spcPct val="100000"/>
              </a:lnSpc>
              <a:spcBef>
                <a:spcPts val="0"/>
              </a:spcBef>
              <a:spcAft>
                <a:spcPts val="0"/>
              </a:spcAft>
              <a:buNone/>
              <a:defRPr sz="1800"/>
            </a:lvl5pPr>
            <a:lvl6pPr lvl="5" algn="ctr" rtl="0">
              <a:lnSpc>
                <a:spcPct val="100000"/>
              </a:lnSpc>
              <a:spcBef>
                <a:spcPts val="0"/>
              </a:spcBef>
              <a:spcAft>
                <a:spcPts val="0"/>
              </a:spcAft>
              <a:buNone/>
              <a:defRPr sz="1800"/>
            </a:lvl6pPr>
            <a:lvl7pPr lvl="6" algn="ctr" rtl="0">
              <a:lnSpc>
                <a:spcPct val="100000"/>
              </a:lnSpc>
              <a:spcBef>
                <a:spcPts val="0"/>
              </a:spcBef>
              <a:spcAft>
                <a:spcPts val="0"/>
              </a:spcAft>
              <a:buNone/>
              <a:defRPr sz="1800"/>
            </a:lvl7pPr>
            <a:lvl8pPr lvl="7" algn="ctr" rtl="0">
              <a:lnSpc>
                <a:spcPct val="100000"/>
              </a:lnSpc>
              <a:spcBef>
                <a:spcPts val="0"/>
              </a:spcBef>
              <a:spcAft>
                <a:spcPts val="0"/>
              </a:spcAft>
              <a:buNone/>
              <a:defRPr sz="1800"/>
            </a:lvl8pPr>
            <a:lvl9pPr lvl="8" algn="ctr" rtl="0">
              <a:lnSpc>
                <a:spcPct val="100000"/>
              </a:lnSpc>
              <a:spcBef>
                <a:spcPts val="0"/>
              </a:spcBef>
              <a:spcAft>
                <a:spcPts val="0"/>
              </a:spcAft>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1549500" y="3846050"/>
            <a:ext cx="6045000" cy="1012200"/>
          </a:xfrm>
          <a:prstGeom prst="rect">
            <a:avLst/>
          </a:prstGeom>
          <a:noFill/>
        </p:spPr>
        <p:txBody>
          <a:bodyPr spcFirstLastPara="1" wrap="square" lIns="91425" tIns="91425" rIns="91425" bIns="91425" anchor="ctr" anchorCtr="0">
            <a:noAutofit/>
          </a:bodyPr>
          <a:lstStyle>
            <a:lvl1pPr marR="91440" lvl="0" algn="ctr" rtl="0">
              <a:lnSpc>
                <a:spcPct val="80000"/>
              </a:lnSpc>
              <a:spcBef>
                <a:spcPts val="0"/>
              </a:spcBef>
              <a:spcAft>
                <a:spcPts val="0"/>
              </a:spcAft>
              <a:buSzPts val="5000"/>
              <a:buNone/>
              <a:defRPr sz="5000"/>
            </a:lvl1pPr>
            <a:lvl2pPr lvl="1" algn="r" rtl="0">
              <a:lnSpc>
                <a:spcPct val="80000"/>
              </a:lnSpc>
              <a:spcBef>
                <a:spcPts val="0"/>
              </a:spcBef>
              <a:spcAft>
                <a:spcPts val="0"/>
              </a:spcAft>
              <a:buSzPts val="5000"/>
              <a:buNone/>
              <a:defRPr sz="5000"/>
            </a:lvl2pPr>
            <a:lvl3pPr lvl="2" algn="r" rtl="0">
              <a:lnSpc>
                <a:spcPct val="80000"/>
              </a:lnSpc>
              <a:spcBef>
                <a:spcPts val="0"/>
              </a:spcBef>
              <a:spcAft>
                <a:spcPts val="0"/>
              </a:spcAft>
              <a:buSzPts val="5000"/>
              <a:buNone/>
              <a:defRPr sz="5000"/>
            </a:lvl3pPr>
            <a:lvl4pPr lvl="3" algn="r" rtl="0">
              <a:lnSpc>
                <a:spcPct val="80000"/>
              </a:lnSpc>
              <a:spcBef>
                <a:spcPts val="0"/>
              </a:spcBef>
              <a:spcAft>
                <a:spcPts val="0"/>
              </a:spcAft>
              <a:buSzPts val="5000"/>
              <a:buNone/>
              <a:defRPr sz="5000"/>
            </a:lvl4pPr>
            <a:lvl5pPr lvl="4" algn="r" rtl="0">
              <a:lnSpc>
                <a:spcPct val="80000"/>
              </a:lnSpc>
              <a:spcBef>
                <a:spcPts val="0"/>
              </a:spcBef>
              <a:spcAft>
                <a:spcPts val="0"/>
              </a:spcAft>
              <a:buSzPts val="5000"/>
              <a:buNone/>
              <a:defRPr sz="5000"/>
            </a:lvl5pPr>
            <a:lvl6pPr lvl="5" algn="r" rtl="0">
              <a:lnSpc>
                <a:spcPct val="80000"/>
              </a:lnSpc>
              <a:spcBef>
                <a:spcPts val="0"/>
              </a:spcBef>
              <a:spcAft>
                <a:spcPts val="0"/>
              </a:spcAft>
              <a:buSzPts val="5000"/>
              <a:buNone/>
              <a:defRPr sz="5000"/>
            </a:lvl6pPr>
            <a:lvl7pPr lvl="6" algn="r" rtl="0">
              <a:lnSpc>
                <a:spcPct val="80000"/>
              </a:lnSpc>
              <a:spcBef>
                <a:spcPts val="0"/>
              </a:spcBef>
              <a:spcAft>
                <a:spcPts val="0"/>
              </a:spcAft>
              <a:buSzPts val="5000"/>
              <a:buNone/>
              <a:defRPr sz="5000"/>
            </a:lvl7pPr>
            <a:lvl8pPr lvl="7" algn="r" rtl="0">
              <a:lnSpc>
                <a:spcPct val="80000"/>
              </a:lnSpc>
              <a:spcBef>
                <a:spcPts val="0"/>
              </a:spcBef>
              <a:spcAft>
                <a:spcPts val="0"/>
              </a:spcAft>
              <a:buSzPts val="5000"/>
              <a:buNone/>
              <a:defRPr sz="5000"/>
            </a:lvl8pPr>
            <a:lvl9pPr lvl="8" algn="r" rtl="0">
              <a:lnSpc>
                <a:spcPct val="80000"/>
              </a:lnSpc>
              <a:spcBef>
                <a:spcPts val="0"/>
              </a:spcBef>
              <a:spcAft>
                <a:spcPts val="0"/>
              </a:spcAft>
              <a:buSzPts val="5000"/>
              <a:buNone/>
              <a:defRPr sz="5000"/>
            </a:lvl9pPr>
          </a:lstStyle>
          <a:p>
            <a:endParaRPr/>
          </a:p>
        </p:txBody>
      </p:sp>
      <p:sp>
        <p:nvSpPr>
          <p:cNvPr id="13" name="Google Shape;13;p3"/>
          <p:cNvSpPr txBox="1">
            <a:spLocks noGrp="1"/>
          </p:cNvSpPr>
          <p:nvPr>
            <p:ph type="title" idx="2" hasCustomPrompt="1"/>
          </p:nvPr>
        </p:nvSpPr>
        <p:spPr>
          <a:xfrm>
            <a:off x="1444716" y="2669259"/>
            <a:ext cx="1095000" cy="95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b="0"/>
            </a:lvl2pPr>
            <a:lvl3pPr lvl="2" algn="ctr" rtl="0">
              <a:spcBef>
                <a:spcPts val="0"/>
              </a:spcBef>
              <a:spcAft>
                <a:spcPts val="0"/>
              </a:spcAft>
              <a:buSzPts val="5000"/>
              <a:buNone/>
              <a:defRPr sz="5000" b="0"/>
            </a:lvl3pPr>
            <a:lvl4pPr lvl="3" algn="ctr" rtl="0">
              <a:spcBef>
                <a:spcPts val="0"/>
              </a:spcBef>
              <a:spcAft>
                <a:spcPts val="0"/>
              </a:spcAft>
              <a:buSzPts val="5000"/>
              <a:buNone/>
              <a:defRPr sz="5000" b="0"/>
            </a:lvl4pPr>
            <a:lvl5pPr lvl="4" algn="ctr" rtl="0">
              <a:spcBef>
                <a:spcPts val="0"/>
              </a:spcBef>
              <a:spcAft>
                <a:spcPts val="0"/>
              </a:spcAft>
              <a:buSzPts val="5000"/>
              <a:buNone/>
              <a:defRPr sz="5000" b="0"/>
            </a:lvl5pPr>
            <a:lvl6pPr lvl="5" algn="ctr" rtl="0">
              <a:spcBef>
                <a:spcPts val="0"/>
              </a:spcBef>
              <a:spcAft>
                <a:spcPts val="0"/>
              </a:spcAft>
              <a:buSzPts val="5000"/>
              <a:buNone/>
              <a:defRPr sz="5000" b="0"/>
            </a:lvl6pPr>
            <a:lvl7pPr lvl="6" algn="ctr" rtl="0">
              <a:spcBef>
                <a:spcPts val="0"/>
              </a:spcBef>
              <a:spcAft>
                <a:spcPts val="0"/>
              </a:spcAft>
              <a:buSzPts val="5000"/>
              <a:buNone/>
              <a:defRPr sz="5000" b="0"/>
            </a:lvl7pPr>
            <a:lvl8pPr lvl="7" algn="ctr" rtl="0">
              <a:spcBef>
                <a:spcPts val="0"/>
              </a:spcBef>
              <a:spcAft>
                <a:spcPts val="0"/>
              </a:spcAft>
              <a:buSzPts val="5000"/>
              <a:buNone/>
              <a:defRPr sz="5000" b="0"/>
            </a:lvl8pPr>
            <a:lvl9pPr lvl="8" algn="ctr" rtl="0">
              <a:spcBef>
                <a:spcPts val="0"/>
              </a:spcBef>
              <a:spcAft>
                <a:spcPts val="0"/>
              </a:spcAft>
              <a:buSzPts val="5000"/>
              <a:buNone/>
              <a:defRPr sz="5000" b="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b="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6" name="Google Shape;16;p4"/>
          <p:cNvSpPr txBox="1">
            <a:spLocks noGrp="1"/>
          </p:cNvSpPr>
          <p:nvPr>
            <p:ph type="body" idx="1"/>
          </p:nvPr>
        </p:nvSpPr>
        <p:spPr>
          <a:xfrm>
            <a:off x="720000" y="1290400"/>
            <a:ext cx="7717500" cy="34812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AutoNum type="arabicPeriod"/>
              <a:defRPr sz="1200"/>
            </a:lvl1pPr>
            <a:lvl2pPr marL="914400" lvl="1" indent="-304800">
              <a:lnSpc>
                <a:spcPct val="100000"/>
              </a:lnSpc>
              <a:spcBef>
                <a:spcPts val="0"/>
              </a:spcBef>
              <a:spcAft>
                <a:spcPts val="0"/>
              </a:spcAft>
              <a:buSzPts val="1200"/>
              <a:buAutoNum type="alphaLcPeriod"/>
              <a:defRPr sz="1200"/>
            </a:lvl2pPr>
            <a:lvl3pPr marL="1371600" lvl="2" indent="-304800">
              <a:lnSpc>
                <a:spcPct val="100000"/>
              </a:lnSpc>
              <a:spcBef>
                <a:spcPts val="0"/>
              </a:spcBef>
              <a:spcAft>
                <a:spcPts val="0"/>
              </a:spcAft>
              <a:buSzPts val="1200"/>
              <a:buAutoNum type="romanLcPeriod"/>
              <a:defRPr sz="1200"/>
            </a:lvl3pPr>
            <a:lvl4pPr marL="1828800" lvl="3" indent="-304800">
              <a:lnSpc>
                <a:spcPct val="100000"/>
              </a:lnSpc>
              <a:spcBef>
                <a:spcPts val="0"/>
              </a:spcBef>
              <a:spcAft>
                <a:spcPts val="0"/>
              </a:spcAft>
              <a:buSzPts val="1200"/>
              <a:buAutoNum type="arabicPeriod"/>
              <a:defRPr sz="1200"/>
            </a:lvl4pPr>
            <a:lvl5pPr marL="2286000" lvl="4" indent="-304800">
              <a:lnSpc>
                <a:spcPct val="100000"/>
              </a:lnSpc>
              <a:spcBef>
                <a:spcPts val="0"/>
              </a:spcBef>
              <a:spcAft>
                <a:spcPts val="0"/>
              </a:spcAft>
              <a:buSzPts val="1200"/>
              <a:buAutoNum type="alphaLcPeriod"/>
              <a:defRPr sz="1200"/>
            </a:lvl5pPr>
            <a:lvl6pPr marL="2743200" lvl="5" indent="-304800">
              <a:lnSpc>
                <a:spcPct val="100000"/>
              </a:lnSpc>
              <a:spcBef>
                <a:spcPts val="0"/>
              </a:spcBef>
              <a:spcAft>
                <a:spcPts val="0"/>
              </a:spcAft>
              <a:buSzPts val="1200"/>
              <a:buAutoNum type="romanLcPeriod"/>
              <a:defRPr sz="1200"/>
            </a:lvl6pPr>
            <a:lvl7pPr marL="3200400" lvl="6" indent="-304800">
              <a:lnSpc>
                <a:spcPct val="100000"/>
              </a:lnSpc>
              <a:spcBef>
                <a:spcPts val="0"/>
              </a:spcBef>
              <a:spcAft>
                <a:spcPts val="0"/>
              </a:spcAft>
              <a:buSzPts val="1200"/>
              <a:buAutoNum type="arabicPeriod"/>
              <a:defRPr sz="1200"/>
            </a:lvl7pPr>
            <a:lvl8pPr marL="3657600" lvl="7" indent="-304800">
              <a:lnSpc>
                <a:spcPct val="100000"/>
              </a:lnSpc>
              <a:spcBef>
                <a:spcPts val="0"/>
              </a:spcBef>
              <a:spcAft>
                <a:spcPts val="0"/>
              </a:spcAft>
              <a:buSzPts val="1200"/>
              <a:buAutoNum type="alphaLcPeriod"/>
              <a:defRPr sz="1200"/>
            </a:lvl8pPr>
            <a:lvl9pPr marL="4114800" lvl="8" indent="-304800">
              <a:lnSpc>
                <a:spcPct val="100000"/>
              </a:lnSpc>
              <a:spcBef>
                <a:spcPts val="0"/>
              </a:spcBef>
              <a:spcAft>
                <a:spcPts val="0"/>
              </a:spcAft>
              <a:buSzPts val="1200"/>
              <a:buAutoNum type="romanLcPeriod"/>
              <a:defRPr sz="1200"/>
            </a:lvl9pPr>
          </a:lstStyle>
          <a:p>
            <a:endParaRPr/>
          </a:p>
        </p:txBody>
      </p:sp>
      <p:grpSp>
        <p:nvGrpSpPr>
          <p:cNvPr id="17" name="Google Shape;17;p4"/>
          <p:cNvGrpSpPr/>
          <p:nvPr/>
        </p:nvGrpSpPr>
        <p:grpSpPr>
          <a:xfrm>
            <a:off x="7230637" y="781196"/>
            <a:ext cx="1198043" cy="210331"/>
            <a:chOff x="1026623" y="2953314"/>
            <a:chExt cx="5688711" cy="1008300"/>
          </a:xfrm>
        </p:grpSpPr>
        <p:sp>
          <p:nvSpPr>
            <p:cNvPr id="18" name="Google Shape;18;p4"/>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subTitle" idx="1"/>
          </p:nvPr>
        </p:nvSpPr>
        <p:spPr>
          <a:xfrm>
            <a:off x="1164588" y="1726850"/>
            <a:ext cx="29628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5" name="Google Shape;25;p5"/>
          <p:cNvSpPr txBox="1">
            <a:spLocks noGrp="1"/>
          </p:cNvSpPr>
          <p:nvPr>
            <p:ph type="title"/>
          </p:nvPr>
        </p:nvSpPr>
        <p:spPr>
          <a:xfrm>
            <a:off x="1164588" y="1334538"/>
            <a:ext cx="29628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6" name="Google Shape;26;p5"/>
          <p:cNvSpPr txBox="1">
            <a:spLocks noGrp="1"/>
          </p:cNvSpPr>
          <p:nvPr>
            <p:ph type="title" idx="2"/>
          </p:nvPr>
        </p:nvSpPr>
        <p:spPr>
          <a:xfrm>
            <a:off x="1163988" y="3114988"/>
            <a:ext cx="29640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Font typeface="Livvic"/>
              <a:buNone/>
              <a:defRPr sz="2200" b="1">
                <a:latin typeface="Livvic"/>
                <a:ea typeface="Livvic"/>
                <a:cs typeface="Livvic"/>
                <a:sym typeface="Livvic"/>
              </a:defRPr>
            </a:lvl1pPr>
            <a:lvl2pPr lvl="1" rtl="0">
              <a:lnSpc>
                <a:spcPct val="100000"/>
              </a:lnSpc>
              <a:spcBef>
                <a:spcPts val="0"/>
              </a:spcBef>
              <a:spcAft>
                <a:spcPts val="0"/>
              </a:spcAft>
              <a:buSzPts val="2200"/>
              <a:buFont typeface="Livvic"/>
              <a:buNone/>
              <a:defRPr sz="2200">
                <a:latin typeface="Livvic"/>
                <a:ea typeface="Livvic"/>
                <a:cs typeface="Livvic"/>
                <a:sym typeface="Livvic"/>
              </a:defRPr>
            </a:lvl2pPr>
            <a:lvl3pPr lvl="2" rtl="0">
              <a:lnSpc>
                <a:spcPct val="100000"/>
              </a:lnSpc>
              <a:spcBef>
                <a:spcPts val="0"/>
              </a:spcBef>
              <a:spcAft>
                <a:spcPts val="0"/>
              </a:spcAft>
              <a:buSzPts val="2200"/>
              <a:buFont typeface="Livvic"/>
              <a:buNone/>
              <a:defRPr sz="2200">
                <a:latin typeface="Livvic"/>
                <a:ea typeface="Livvic"/>
                <a:cs typeface="Livvic"/>
                <a:sym typeface="Livvic"/>
              </a:defRPr>
            </a:lvl3pPr>
            <a:lvl4pPr lvl="3" rtl="0">
              <a:lnSpc>
                <a:spcPct val="100000"/>
              </a:lnSpc>
              <a:spcBef>
                <a:spcPts val="0"/>
              </a:spcBef>
              <a:spcAft>
                <a:spcPts val="0"/>
              </a:spcAft>
              <a:buSzPts val="2200"/>
              <a:buFont typeface="Livvic"/>
              <a:buNone/>
              <a:defRPr sz="2200">
                <a:latin typeface="Livvic"/>
                <a:ea typeface="Livvic"/>
                <a:cs typeface="Livvic"/>
                <a:sym typeface="Livvic"/>
              </a:defRPr>
            </a:lvl4pPr>
            <a:lvl5pPr lvl="4" rtl="0">
              <a:lnSpc>
                <a:spcPct val="100000"/>
              </a:lnSpc>
              <a:spcBef>
                <a:spcPts val="0"/>
              </a:spcBef>
              <a:spcAft>
                <a:spcPts val="0"/>
              </a:spcAft>
              <a:buSzPts val="2200"/>
              <a:buFont typeface="Livvic"/>
              <a:buNone/>
              <a:defRPr sz="2200">
                <a:latin typeface="Livvic"/>
                <a:ea typeface="Livvic"/>
                <a:cs typeface="Livvic"/>
                <a:sym typeface="Livvic"/>
              </a:defRPr>
            </a:lvl5pPr>
            <a:lvl6pPr lvl="5" rtl="0">
              <a:lnSpc>
                <a:spcPct val="100000"/>
              </a:lnSpc>
              <a:spcBef>
                <a:spcPts val="0"/>
              </a:spcBef>
              <a:spcAft>
                <a:spcPts val="0"/>
              </a:spcAft>
              <a:buSzPts val="2200"/>
              <a:buFont typeface="Livvic"/>
              <a:buNone/>
              <a:defRPr sz="2200">
                <a:latin typeface="Livvic"/>
                <a:ea typeface="Livvic"/>
                <a:cs typeface="Livvic"/>
                <a:sym typeface="Livvic"/>
              </a:defRPr>
            </a:lvl6pPr>
            <a:lvl7pPr lvl="6" rtl="0">
              <a:lnSpc>
                <a:spcPct val="100000"/>
              </a:lnSpc>
              <a:spcBef>
                <a:spcPts val="0"/>
              </a:spcBef>
              <a:spcAft>
                <a:spcPts val="0"/>
              </a:spcAft>
              <a:buSzPts val="2200"/>
              <a:buFont typeface="Livvic"/>
              <a:buNone/>
              <a:defRPr sz="2200">
                <a:latin typeface="Livvic"/>
                <a:ea typeface="Livvic"/>
                <a:cs typeface="Livvic"/>
                <a:sym typeface="Livvic"/>
              </a:defRPr>
            </a:lvl7pPr>
            <a:lvl8pPr lvl="7" rtl="0">
              <a:lnSpc>
                <a:spcPct val="100000"/>
              </a:lnSpc>
              <a:spcBef>
                <a:spcPts val="0"/>
              </a:spcBef>
              <a:spcAft>
                <a:spcPts val="0"/>
              </a:spcAft>
              <a:buSzPts val="2200"/>
              <a:buFont typeface="Livvic"/>
              <a:buNone/>
              <a:defRPr sz="2200">
                <a:latin typeface="Livvic"/>
                <a:ea typeface="Livvic"/>
                <a:cs typeface="Livvic"/>
                <a:sym typeface="Livvic"/>
              </a:defRPr>
            </a:lvl8pPr>
            <a:lvl9pPr lvl="8" rtl="0">
              <a:lnSpc>
                <a:spcPct val="100000"/>
              </a:lnSpc>
              <a:spcBef>
                <a:spcPts val="0"/>
              </a:spcBef>
              <a:spcAft>
                <a:spcPts val="0"/>
              </a:spcAft>
              <a:buSzPts val="2200"/>
              <a:buFont typeface="Livvic"/>
              <a:buNone/>
              <a:defRPr sz="2200">
                <a:latin typeface="Livvic"/>
                <a:ea typeface="Livvic"/>
                <a:cs typeface="Livvic"/>
                <a:sym typeface="Livvic"/>
              </a:defRPr>
            </a:lvl9pPr>
          </a:lstStyle>
          <a:p>
            <a:endParaRPr/>
          </a:p>
        </p:txBody>
      </p:sp>
      <p:sp>
        <p:nvSpPr>
          <p:cNvPr id="27" name="Google Shape;27;p5"/>
          <p:cNvSpPr txBox="1">
            <a:spLocks noGrp="1"/>
          </p:cNvSpPr>
          <p:nvPr>
            <p:ph type="subTitle" idx="3"/>
          </p:nvPr>
        </p:nvSpPr>
        <p:spPr>
          <a:xfrm>
            <a:off x="1163988" y="3507300"/>
            <a:ext cx="29640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grpSp>
        <p:nvGrpSpPr>
          <p:cNvPr id="30" name="Google Shape;30;p6"/>
          <p:cNvGrpSpPr/>
          <p:nvPr/>
        </p:nvGrpSpPr>
        <p:grpSpPr>
          <a:xfrm>
            <a:off x="7230637" y="781196"/>
            <a:ext cx="1198043" cy="210331"/>
            <a:chOff x="1026623" y="2953314"/>
            <a:chExt cx="5688711" cy="1008300"/>
          </a:xfrm>
        </p:grpSpPr>
        <p:sp>
          <p:nvSpPr>
            <p:cNvPr id="31" name="Google Shape;31;p6"/>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2"/>
        <p:cNvGrpSpPr/>
        <p:nvPr/>
      </p:nvGrpSpPr>
      <p:grpSpPr>
        <a:xfrm>
          <a:off x="0" y="0"/>
          <a:ext cx="0" cy="0"/>
          <a:chOff x="0" y="0"/>
          <a:chExt cx="0" cy="0"/>
        </a:xfrm>
      </p:grpSpPr>
      <p:grpSp>
        <p:nvGrpSpPr>
          <p:cNvPr id="53" name="Google Shape;53;p9"/>
          <p:cNvGrpSpPr/>
          <p:nvPr/>
        </p:nvGrpSpPr>
        <p:grpSpPr>
          <a:xfrm>
            <a:off x="-245023" y="-91675"/>
            <a:ext cx="4817022" cy="5326850"/>
            <a:chOff x="-245023" y="-94025"/>
            <a:chExt cx="4817022" cy="5326850"/>
          </a:xfrm>
        </p:grpSpPr>
        <p:sp>
          <p:nvSpPr>
            <p:cNvPr id="54" name="Google Shape;54;p9"/>
            <p:cNvSpPr/>
            <p:nvPr/>
          </p:nvSpPr>
          <p:spPr>
            <a:xfrm flipH="1">
              <a:off x="-245023" y="-89325"/>
              <a:ext cx="4817022" cy="5322150"/>
            </a:xfrm>
            <a:custGeom>
              <a:avLst/>
              <a:gdLst/>
              <a:ahLst/>
              <a:cxnLst/>
              <a:rect l="l" t="t" r="r" b="b"/>
              <a:pathLst>
                <a:path w="200772" h="212886" extrusionOk="0">
                  <a:moveTo>
                    <a:pt x="198515" y="0"/>
                  </a:moveTo>
                  <a:lnTo>
                    <a:pt x="20232" y="0"/>
                  </a:lnTo>
                  <a:lnTo>
                    <a:pt x="0" y="212134"/>
                  </a:lnTo>
                  <a:lnTo>
                    <a:pt x="200772" y="212886"/>
                  </a:lnTo>
                  <a:close/>
                </a:path>
              </a:pathLst>
            </a:custGeom>
            <a:solidFill>
              <a:schemeClr val="lt2"/>
            </a:solidFill>
            <a:ln>
              <a:noFill/>
            </a:ln>
          </p:spPr>
        </p:sp>
        <p:sp>
          <p:nvSpPr>
            <p:cNvPr id="55" name="Google Shape;55;p9"/>
            <p:cNvSpPr/>
            <p:nvPr/>
          </p:nvSpPr>
          <p:spPr>
            <a:xfrm>
              <a:off x="4162800" y="-94025"/>
              <a:ext cx="261375" cy="2045175"/>
            </a:xfrm>
            <a:custGeom>
              <a:avLst/>
              <a:gdLst/>
              <a:ahLst/>
              <a:cxnLst/>
              <a:rect l="l" t="t" r="r" b="b"/>
              <a:pathLst>
                <a:path w="10455" h="81807" extrusionOk="0">
                  <a:moveTo>
                    <a:pt x="6505" y="81807"/>
                  </a:moveTo>
                  <a:lnTo>
                    <a:pt x="10455" y="0"/>
                  </a:lnTo>
                  <a:lnTo>
                    <a:pt x="0" y="188"/>
                  </a:lnTo>
                  <a:close/>
                </a:path>
              </a:pathLst>
            </a:custGeom>
            <a:solidFill>
              <a:schemeClr val="accent2"/>
            </a:solidFill>
            <a:ln>
              <a:noFill/>
            </a:ln>
          </p:spPr>
        </p:sp>
      </p:grpSp>
      <p:sp>
        <p:nvSpPr>
          <p:cNvPr id="56" name="Google Shape;56;p9"/>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chemeClr val="dk2"/>
              </a:buClr>
              <a:buSzPts val="2400"/>
              <a:buNone/>
              <a:defRPr sz="2400">
                <a:solidFill>
                  <a:schemeClr val="dk2"/>
                </a:solidFill>
              </a:defRPr>
            </a:lvl2pPr>
            <a:lvl3pPr lvl="2" algn="ctr" rtl="0">
              <a:spcBef>
                <a:spcPts val="0"/>
              </a:spcBef>
              <a:spcAft>
                <a:spcPts val="0"/>
              </a:spcAft>
              <a:buClr>
                <a:schemeClr val="dk2"/>
              </a:buClr>
              <a:buSzPts val="2400"/>
              <a:buNone/>
              <a:defRPr sz="2400">
                <a:solidFill>
                  <a:schemeClr val="dk2"/>
                </a:solidFill>
              </a:defRPr>
            </a:lvl3pPr>
            <a:lvl4pPr lvl="3" algn="ctr" rtl="0">
              <a:spcBef>
                <a:spcPts val="0"/>
              </a:spcBef>
              <a:spcAft>
                <a:spcPts val="0"/>
              </a:spcAft>
              <a:buClr>
                <a:schemeClr val="dk2"/>
              </a:buClr>
              <a:buSzPts val="2400"/>
              <a:buNone/>
              <a:defRPr sz="2400">
                <a:solidFill>
                  <a:schemeClr val="dk2"/>
                </a:solidFill>
              </a:defRPr>
            </a:lvl4pPr>
            <a:lvl5pPr lvl="4" algn="ctr" rtl="0">
              <a:spcBef>
                <a:spcPts val="0"/>
              </a:spcBef>
              <a:spcAft>
                <a:spcPts val="0"/>
              </a:spcAft>
              <a:buClr>
                <a:schemeClr val="dk2"/>
              </a:buClr>
              <a:buSzPts val="2400"/>
              <a:buNone/>
              <a:defRPr sz="2400">
                <a:solidFill>
                  <a:schemeClr val="dk2"/>
                </a:solidFill>
              </a:defRPr>
            </a:lvl5pPr>
            <a:lvl6pPr lvl="5" algn="ctr" rtl="0">
              <a:spcBef>
                <a:spcPts val="0"/>
              </a:spcBef>
              <a:spcAft>
                <a:spcPts val="0"/>
              </a:spcAft>
              <a:buClr>
                <a:schemeClr val="dk2"/>
              </a:buClr>
              <a:buSzPts val="2400"/>
              <a:buNone/>
              <a:defRPr sz="2400">
                <a:solidFill>
                  <a:schemeClr val="dk2"/>
                </a:solidFill>
              </a:defRPr>
            </a:lvl6pPr>
            <a:lvl7pPr lvl="6" algn="ctr" rtl="0">
              <a:spcBef>
                <a:spcPts val="0"/>
              </a:spcBef>
              <a:spcAft>
                <a:spcPts val="0"/>
              </a:spcAft>
              <a:buClr>
                <a:schemeClr val="dk2"/>
              </a:buClr>
              <a:buSzPts val="2400"/>
              <a:buNone/>
              <a:defRPr sz="2400">
                <a:solidFill>
                  <a:schemeClr val="dk2"/>
                </a:solidFill>
              </a:defRPr>
            </a:lvl7pPr>
            <a:lvl8pPr lvl="7" algn="ctr" rtl="0">
              <a:spcBef>
                <a:spcPts val="0"/>
              </a:spcBef>
              <a:spcAft>
                <a:spcPts val="0"/>
              </a:spcAft>
              <a:buClr>
                <a:schemeClr val="dk2"/>
              </a:buClr>
              <a:buSzPts val="2400"/>
              <a:buNone/>
              <a:defRPr sz="2400">
                <a:solidFill>
                  <a:schemeClr val="dk2"/>
                </a:solidFill>
              </a:defRPr>
            </a:lvl8pPr>
            <a:lvl9pPr lvl="8" algn="ctr" rtl="0">
              <a:spcBef>
                <a:spcPts val="0"/>
              </a:spcBef>
              <a:spcAft>
                <a:spcPts val="0"/>
              </a:spcAft>
              <a:buClr>
                <a:schemeClr val="dk2"/>
              </a:buClr>
              <a:buSzPts val="2400"/>
              <a:buNone/>
              <a:defRPr sz="2400">
                <a:solidFill>
                  <a:schemeClr val="dk2"/>
                </a:solidFill>
              </a:defRPr>
            </a:lvl9pPr>
          </a:lstStyle>
          <a:p>
            <a:endParaRPr/>
          </a:p>
        </p:txBody>
      </p:sp>
      <p:sp>
        <p:nvSpPr>
          <p:cNvPr id="57" name="Google Shape;57;p9"/>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algn="ctr" rtl="0">
              <a:lnSpc>
                <a:spcPct val="100000"/>
              </a:lnSpc>
              <a:spcBef>
                <a:spcPts val="0"/>
              </a:spcBef>
              <a:spcAft>
                <a:spcPts val="0"/>
              </a:spcAft>
              <a:buNone/>
              <a:defRPr sz="1600">
                <a:solidFill>
                  <a:schemeClr val="dk2"/>
                </a:solidFill>
              </a:defRPr>
            </a:lvl2pPr>
            <a:lvl3pPr lvl="2" algn="ctr" rtl="0">
              <a:lnSpc>
                <a:spcPct val="100000"/>
              </a:lnSpc>
              <a:spcBef>
                <a:spcPts val="0"/>
              </a:spcBef>
              <a:spcAft>
                <a:spcPts val="0"/>
              </a:spcAft>
              <a:buNone/>
              <a:defRPr sz="1600">
                <a:solidFill>
                  <a:schemeClr val="dk2"/>
                </a:solidFill>
              </a:defRPr>
            </a:lvl3pPr>
            <a:lvl4pPr lvl="3" algn="ctr" rtl="0">
              <a:lnSpc>
                <a:spcPct val="100000"/>
              </a:lnSpc>
              <a:spcBef>
                <a:spcPts val="0"/>
              </a:spcBef>
              <a:spcAft>
                <a:spcPts val="0"/>
              </a:spcAft>
              <a:buNone/>
              <a:defRPr sz="1600">
                <a:solidFill>
                  <a:schemeClr val="dk2"/>
                </a:solidFill>
              </a:defRPr>
            </a:lvl4pPr>
            <a:lvl5pPr lvl="4" algn="ctr" rtl="0">
              <a:lnSpc>
                <a:spcPct val="100000"/>
              </a:lnSpc>
              <a:spcBef>
                <a:spcPts val="0"/>
              </a:spcBef>
              <a:spcAft>
                <a:spcPts val="0"/>
              </a:spcAft>
              <a:buNone/>
              <a:defRPr sz="1600">
                <a:solidFill>
                  <a:schemeClr val="dk2"/>
                </a:solidFill>
              </a:defRPr>
            </a:lvl5pPr>
            <a:lvl6pPr lvl="5" algn="ctr" rtl="0">
              <a:lnSpc>
                <a:spcPct val="100000"/>
              </a:lnSpc>
              <a:spcBef>
                <a:spcPts val="0"/>
              </a:spcBef>
              <a:spcAft>
                <a:spcPts val="0"/>
              </a:spcAft>
              <a:buNone/>
              <a:defRPr sz="1600">
                <a:solidFill>
                  <a:schemeClr val="dk2"/>
                </a:solidFill>
              </a:defRPr>
            </a:lvl6pPr>
            <a:lvl7pPr lvl="6" algn="ctr" rtl="0">
              <a:lnSpc>
                <a:spcPct val="100000"/>
              </a:lnSpc>
              <a:spcBef>
                <a:spcPts val="0"/>
              </a:spcBef>
              <a:spcAft>
                <a:spcPts val="0"/>
              </a:spcAft>
              <a:buNone/>
              <a:defRPr sz="1600">
                <a:solidFill>
                  <a:schemeClr val="dk2"/>
                </a:solidFill>
              </a:defRPr>
            </a:lvl7pPr>
            <a:lvl8pPr lvl="7" algn="ctr" rtl="0">
              <a:lnSpc>
                <a:spcPct val="100000"/>
              </a:lnSpc>
              <a:spcBef>
                <a:spcPts val="0"/>
              </a:spcBef>
              <a:spcAft>
                <a:spcPts val="0"/>
              </a:spcAft>
              <a:buNone/>
              <a:defRPr sz="1600">
                <a:solidFill>
                  <a:schemeClr val="dk2"/>
                </a:solidFill>
              </a:defRPr>
            </a:lvl8pPr>
            <a:lvl9pPr lvl="8" algn="ctr" rtl="0">
              <a:lnSpc>
                <a:spcPct val="100000"/>
              </a:lnSpc>
              <a:spcBef>
                <a:spcPts val="0"/>
              </a:spcBef>
              <a:spcAft>
                <a:spcPts val="0"/>
              </a:spcAft>
              <a:buNone/>
              <a:defRPr sz="1600">
                <a:solidFill>
                  <a:schemeClr val="dk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75"/>
        <p:cNvGrpSpPr/>
        <p:nvPr/>
      </p:nvGrpSpPr>
      <p:grpSpPr>
        <a:xfrm>
          <a:off x="0" y="0"/>
          <a:ext cx="0" cy="0"/>
          <a:chOff x="0" y="0"/>
          <a:chExt cx="0" cy="0"/>
        </a:xfrm>
      </p:grpSpPr>
      <p:grpSp>
        <p:nvGrpSpPr>
          <p:cNvPr id="76" name="Google Shape;76;p13"/>
          <p:cNvGrpSpPr/>
          <p:nvPr/>
        </p:nvGrpSpPr>
        <p:grpSpPr>
          <a:xfrm>
            <a:off x="-422592" y="2935225"/>
            <a:ext cx="6279736" cy="2795850"/>
            <a:chOff x="-422592" y="2935225"/>
            <a:chExt cx="6279736" cy="2795850"/>
          </a:xfrm>
        </p:grpSpPr>
        <p:sp>
          <p:nvSpPr>
            <p:cNvPr id="77" name="Google Shape;77;p13"/>
            <p:cNvSpPr/>
            <p:nvPr/>
          </p:nvSpPr>
          <p:spPr>
            <a:xfrm rot="10517393">
              <a:off x="-338139" y="3180080"/>
              <a:ext cx="6058579" cy="2306140"/>
            </a:xfrm>
            <a:custGeom>
              <a:avLst/>
              <a:gdLst/>
              <a:ahLst/>
              <a:cxnLst/>
              <a:rect l="l" t="t" r="r" b="b"/>
              <a:pathLst>
                <a:path w="178155" h="67813" extrusionOk="0">
                  <a:moveTo>
                    <a:pt x="7251" y="0"/>
                  </a:moveTo>
                  <a:lnTo>
                    <a:pt x="178155" y="14559"/>
                  </a:lnTo>
                  <a:lnTo>
                    <a:pt x="174777" y="67813"/>
                  </a:lnTo>
                  <a:lnTo>
                    <a:pt x="0" y="36023"/>
                  </a:lnTo>
                  <a:close/>
                </a:path>
              </a:pathLst>
            </a:custGeom>
            <a:solidFill>
              <a:schemeClr val="accent3"/>
            </a:solidFill>
            <a:ln>
              <a:noFill/>
            </a:ln>
          </p:spPr>
        </p:sp>
        <p:sp>
          <p:nvSpPr>
            <p:cNvPr id="78" name="Google Shape;78;p13"/>
            <p:cNvSpPr/>
            <p:nvPr/>
          </p:nvSpPr>
          <p:spPr>
            <a:xfrm rot="10517393">
              <a:off x="5556029" y="4032681"/>
              <a:ext cx="251246" cy="1224945"/>
            </a:xfrm>
            <a:custGeom>
              <a:avLst/>
              <a:gdLst/>
              <a:ahLst/>
              <a:cxnLst/>
              <a:rect l="l" t="t" r="r" b="b"/>
              <a:pathLst>
                <a:path w="7388" h="36020" extrusionOk="0">
                  <a:moveTo>
                    <a:pt x="0" y="36020"/>
                  </a:moveTo>
                  <a:lnTo>
                    <a:pt x="2680" y="98"/>
                  </a:lnTo>
                  <a:lnTo>
                    <a:pt x="7388" y="0"/>
                  </a:lnTo>
                  <a:close/>
                </a:path>
              </a:pathLst>
            </a:custGeom>
            <a:solidFill>
              <a:schemeClr val="lt2"/>
            </a:solidFill>
            <a:ln>
              <a:noFill/>
            </a:ln>
          </p:spPr>
        </p:sp>
      </p:grpSp>
      <p:sp>
        <p:nvSpPr>
          <p:cNvPr id="79" name="Google Shape;79;p13"/>
          <p:cNvSpPr txBox="1">
            <a:spLocks noGrp="1"/>
          </p:cNvSpPr>
          <p:nvPr>
            <p:ph type="title"/>
          </p:nvPr>
        </p:nvSpPr>
        <p:spPr>
          <a:xfrm>
            <a:off x="720000" y="3867578"/>
            <a:ext cx="7710600" cy="1020900"/>
          </a:xfrm>
          <a:prstGeom prst="rect">
            <a:avLst/>
          </a:prstGeom>
          <a:noFill/>
        </p:spPr>
        <p:txBody>
          <a:bodyPr spcFirstLastPara="1" wrap="square" lIns="91425" tIns="91425" rIns="91425" bIns="91425" anchor="t" anchorCtr="0">
            <a:noAutofit/>
          </a:bodyPr>
          <a:lstStyle>
            <a:lvl1pPr lvl="0" rtl="0">
              <a:spcBef>
                <a:spcPts val="0"/>
              </a:spcBef>
              <a:spcAft>
                <a:spcPts val="0"/>
              </a:spcAft>
              <a:buNone/>
              <a:defRPr sz="5200" b="0"/>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0" name="Google Shape;80;p13"/>
          <p:cNvSpPr txBox="1">
            <a:spLocks noGrp="1"/>
          </p:cNvSpPr>
          <p:nvPr>
            <p:ph type="title" idx="2" hasCustomPrompt="1"/>
          </p:nvPr>
        </p:nvSpPr>
        <p:spPr>
          <a:xfrm>
            <a:off x="14110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1" name="Google Shape;81;p13"/>
          <p:cNvSpPr txBox="1">
            <a:spLocks noGrp="1"/>
          </p:cNvSpPr>
          <p:nvPr>
            <p:ph type="subTitle" idx="1"/>
          </p:nvPr>
        </p:nvSpPr>
        <p:spPr>
          <a:xfrm>
            <a:off x="716700" y="930312"/>
            <a:ext cx="2181300" cy="281700"/>
          </a:xfrm>
          <a:prstGeom prst="rect">
            <a:avLst/>
          </a:prstGeom>
          <a:noFill/>
        </p:spPr>
        <p:txBody>
          <a:bodyPr spcFirstLastPara="1" wrap="square" lIns="91425" tIns="91425" rIns="91425" bIns="91425" anchor="ctr" anchorCtr="0">
            <a:noAutofit/>
          </a:bodyPr>
          <a:lstStyle>
            <a:lvl1pPr lvl="0" algn="ctr">
              <a:lnSpc>
                <a:spcPct val="100000"/>
              </a:lnSpc>
              <a:spcBef>
                <a:spcPts val="0"/>
              </a:spcBef>
              <a:spcAft>
                <a:spcPts val="0"/>
              </a:spcAft>
              <a:buNone/>
              <a:defRPr b="1"/>
            </a:lvl1pPr>
            <a:lvl2pPr lvl="1" algn="ctr">
              <a:lnSpc>
                <a:spcPct val="100000"/>
              </a:lnSpc>
              <a:spcBef>
                <a:spcPts val="0"/>
              </a:spcBef>
              <a:spcAft>
                <a:spcPts val="0"/>
              </a:spcAft>
              <a:buNone/>
              <a:defRPr b="1"/>
            </a:lvl2pPr>
            <a:lvl3pPr lvl="2" algn="ctr">
              <a:lnSpc>
                <a:spcPct val="100000"/>
              </a:lnSpc>
              <a:spcBef>
                <a:spcPts val="0"/>
              </a:spcBef>
              <a:spcAft>
                <a:spcPts val="0"/>
              </a:spcAft>
              <a:buNone/>
              <a:defRPr b="1"/>
            </a:lvl3pPr>
            <a:lvl4pPr lvl="3" algn="ctr">
              <a:lnSpc>
                <a:spcPct val="100000"/>
              </a:lnSpc>
              <a:spcBef>
                <a:spcPts val="0"/>
              </a:spcBef>
              <a:spcAft>
                <a:spcPts val="0"/>
              </a:spcAft>
              <a:buNone/>
              <a:defRPr b="1"/>
            </a:lvl4pPr>
            <a:lvl5pPr lvl="4" algn="ctr">
              <a:lnSpc>
                <a:spcPct val="100000"/>
              </a:lnSpc>
              <a:spcBef>
                <a:spcPts val="0"/>
              </a:spcBef>
              <a:spcAft>
                <a:spcPts val="0"/>
              </a:spcAft>
              <a:buNone/>
              <a:defRPr b="1"/>
            </a:lvl5pPr>
            <a:lvl6pPr lvl="5" algn="ctr">
              <a:lnSpc>
                <a:spcPct val="100000"/>
              </a:lnSpc>
              <a:spcBef>
                <a:spcPts val="0"/>
              </a:spcBef>
              <a:spcAft>
                <a:spcPts val="0"/>
              </a:spcAft>
              <a:buNone/>
              <a:defRPr b="1"/>
            </a:lvl6pPr>
            <a:lvl7pPr lvl="6" algn="ctr">
              <a:lnSpc>
                <a:spcPct val="100000"/>
              </a:lnSpc>
              <a:spcBef>
                <a:spcPts val="0"/>
              </a:spcBef>
              <a:spcAft>
                <a:spcPts val="0"/>
              </a:spcAft>
              <a:buNone/>
              <a:defRPr b="1"/>
            </a:lvl7pPr>
            <a:lvl8pPr lvl="7" algn="ctr">
              <a:lnSpc>
                <a:spcPct val="100000"/>
              </a:lnSpc>
              <a:spcBef>
                <a:spcPts val="0"/>
              </a:spcBef>
              <a:spcAft>
                <a:spcPts val="0"/>
              </a:spcAft>
              <a:buNone/>
              <a:defRPr b="1"/>
            </a:lvl8pPr>
            <a:lvl9pPr lvl="8" algn="ctr">
              <a:lnSpc>
                <a:spcPct val="100000"/>
              </a:lnSpc>
              <a:spcBef>
                <a:spcPts val="0"/>
              </a:spcBef>
              <a:spcAft>
                <a:spcPts val="0"/>
              </a:spcAft>
              <a:buNone/>
              <a:defRPr b="1"/>
            </a:lvl9pPr>
          </a:lstStyle>
          <a:p>
            <a:endParaRPr/>
          </a:p>
        </p:txBody>
      </p:sp>
      <p:sp>
        <p:nvSpPr>
          <p:cNvPr id="82" name="Google Shape;82;p13"/>
          <p:cNvSpPr txBox="1">
            <a:spLocks noGrp="1"/>
          </p:cNvSpPr>
          <p:nvPr>
            <p:ph type="subTitle" idx="3"/>
          </p:nvPr>
        </p:nvSpPr>
        <p:spPr>
          <a:xfrm>
            <a:off x="716700" y="1183149"/>
            <a:ext cx="21813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4" hasCustomPrompt="1"/>
          </p:nvPr>
        </p:nvSpPr>
        <p:spPr>
          <a:xfrm>
            <a:off x="4171500" y="1970633"/>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4" name="Google Shape;84;p13"/>
          <p:cNvSpPr txBox="1">
            <a:spLocks noGrp="1"/>
          </p:cNvSpPr>
          <p:nvPr>
            <p:ph type="subTitle" idx="5"/>
          </p:nvPr>
        </p:nvSpPr>
        <p:spPr>
          <a:xfrm>
            <a:off x="347625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5" name="Google Shape;85;p13"/>
          <p:cNvSpPr txBox="1">
            <a:spLocks noGrp="1"/>
          </p:cNvSpPr>
          <p:nvPr>
            <p:ph type="subTitle" idx="6"/>
          </p:nvPr>
        </p:nvSpPr>
        <p:spPr>
          <a:xfrm>
            <a:off x="347625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7" hasCustomPrompt="1"/>
          </p:nvPr>
        </p:nvSpPr>
        <p:spPr>
          <a:xfrm>
            <a:off x="14113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87" name="Google Shape;87;p13"/>
          <p:cNvSpPr txBox="1">
            <a:spLocks noGrp="1"/>
          </p:cNvSpPr>
          <p:nvPr>
            <p:ph type="subTitle" idx="8"/>
          </p:nvPr>
        </p:nvSpPr>
        <p:spPr>
          <a:xfrm>
            <a:off x="7158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88" name="Google Shape;88;p13"/>
          <p:cNvSpPr txBox="1">
            <a:spLocks noGrp="1"/>
          </p:cNvSpPr>
          <p:nvPr>
            <p:ph type="subTitle" idx="9"/>
          </p:nvPr>
        </p:nvSpPr>
        <p:spPr>
          <a:xfrm>
            <a:off x="7158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9" name="Google Shape;89;p13"/>
          <p:cNvSpPr txBox="1">
            <a:spLocks noGrp="1"/>
          </p:cNvSpPr>
          <p:nvPr>
            <p:ph type="title" idx="13" hasCustomPrompt="1"/>
          </p:nvPr>
        </p:nvSpPr>
        <p:spPr>
          <a:xfrm>
            <a:off x="6940350" y="540000"/>
            <a:ext cx="7926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0" name="Google Shape;90;p13"/>
          <p:cNvSpPr txBox="1">
            <a:spLocks noGrp="1"/>
          </p:cNvSpPr>
          <p:nvPr>
            <p:ph type="subTitle" idx="14"/>
          </p:nvPr>
        </p:nvSpPr>
        <p:spPr>
          <a:xfrm>
            <a:off x="624510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1" name="Google Shape;91;p13"/>
          <p:cNvSpPr txBox="1">
            <a:spLocks noGrp="1"/>
          </p:cNvSpPr>
          <p:nvPr>
            <p:ph type="subTitle" idx="15"/>
          </p:nvPr>
        </p:nvSpPr>
        <p:spPr>
          <a:xfrm>
            <a:off x="6246750" y="1183149"/>
            <a:ext cx="21798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2" name="Google Shape;92;p13"/>
          <p:cNvSpPr txBox="1">
            <a:spLocks noGrp="1"/>
          </p:cNvSpPr>
          <p:nvPr>
            <p:ph type="title" idx="16" hasCustomPrompt="1"/>
          </p:nvPr>
        </p:nvSpPr>
        <p:spPr>
          <a:xfrm>
            <a:off x="4171800" y="540000"/>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3" name="Google Shape;93;p13"/>
          <p:cNvSpPr txBox="1">
            <a:spLocks noGrp="1"/>
          </p:cNvSpPr>
          <p:nvPr>
            <p:ph type="subTitle" idx="17"/>
          </p:nvPr>
        </p:nvSpPr>
        <p:spPr>
          <a:xfrm>
            <a:off x="3476250" y="930312"/>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4" name="Google Shape;94;p13"/>
          <p:cNvSpPr txBox="1">
            <a:spLocks noGrp="1"/>
          </p:cNvSpPr>
          <p:nvPr>
            <p:ph type="subTitle" idx="18"/>
          </p:nvPr>
        </p:nvSpPr>
        <p:spPr>
          <a:xfrm>
            <a:off x="3476250" y="1183149"/>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95" name="Google Shape;95;p13"/>
          <p:cNvSpPr txBox="1">
            <a:spLocks noGrp="1"/>
          </p:cNvSpPr>
          <p:nvPr>
            <p:ph type="title" idx="19" hasCustomPrompt="1"/>
          </p:nvPr>
        </p:nvSpPr>
        <p:spPr>
          <a:xfrm>
            <a:off x="6940650" y="1970633"/>
            <a:ext cx="792000" cy="28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600"/>
              <a:buNone/>
              <a:defRPr sz="1600" b="0"/>
            </a:lvl1pPr>
            <a:lvl2pPr lvl="1" algn="ctr" rtl="0">
              <a:spcBef>
                <a:spcPts val="0"/>
              </a:spcBef>
              <a:spcAft>
                <a:spcPts val="0"/>
              </a:spcAft>
              <a:buSzPts val="1600"/>
              <a:buNone/>
              <a:defRPr sz="1600" b="0"/>
            </a:lvl2pPr>
            <a:lvl3pPr lvl="2" algn="ctr" rtl="0">
              <a:spcBef>
                <a:spcPts val="0"/>
              </a:spcBef>
              <a:spcAft>
                <a:spcPts val="0"/>
              </a:spcAft>
              <a:buSzPts val="1600"/>
              <a:buNone/>
              <a:defRPr sz="1600" b="0"/>
            </a:lvl3pPr>
            <a:lvl4pPr lvl="3" algn="ctr" rtl="0">
              <a:spcBef>
                <a:spcPts val="0"/>
              </a:spcBef>
              <a:spcAft>
                <a:spcPts val="0"/>
              </a:spcAft>
              <a:buSzPts val="1600"/>
              <a:buNone/>
              <a:defRPr sz="1600" b="0"/>
            </a:lvl4pPr>
            <a:lvl5pPr lvl="4" algn="ctr" rtl="0">
              <a:spcBef>
                <a:spcPts val="0"/>
              </a:spcBef>
              <a:spcAft>
                <a:spcPts val="0"/>
              </a:spcAft>
              <a:buSzPts val="1600"/>
              <a:buNone/>
              <a:defRPr sz="1600" b="0"/>
            </a:lvl5pPr>
            <a:lvl6pPr lvl="5" algn="ctr" rtl="0">
              <a:spcBef>
                <a:spcPts val="0"/>
              </a:spcBef>
              <a:spcAft>
                <a:spcPts val="0"/>
              </a:spcAft>
              <a:buSzPts val="1600"/>
              <a:buNone/>
              <a:defRPr sz="1600" b="0"/>
            </a:lvl6pPr>
            <a:lvl7pPr lvl="6" algn="ctr" rtl="0">
              <a:spcBef>
                <a:spcPts val="0"/>
              </a:spcBef>
              <a:spcAft>
                <a:spcPts val="0"/>
              </a:spcAft>
              <a:buSzPts val="1600"/>
              <a:buNone/>
              <a:defRPr sz="1600" b="0"/>
            </a:lvl7pPr>
            <a:lvl8pPr lvl="7" algn="ctr" rtl="0">
              <a:spcBef>
                <a:spcPts val="0"/>
              </a:spcBef>
              <a:spcAft>
                <a:spcPts val="0"/>
              </a:spcAft>
              <a:buSzPts val="1600"/>
              <a:buNone/>
              <a:defRPr sz="1600" b="0"/>
            </a:lvl8pPr>
            <a:lvl9pPr lvl="8" algn="ctr" rtl="0">
              <a:spcBef>
                <a:spcPts val="0"/>
              </a:spcBef>
              <a:spcAft>
                <a:spcPts val="0"/>
              </a:spcAft>
              <a:buSzPts val="1600"/>
              <a:buNone/>
              <a:defRPr sz="1600" b="0"/>
            </a:lvl9pPr>
          </a:lstStyle>
          <a:p>
            <a:r>
              <a:t>xx%</a:t>
            </a:r>
          </a:p>
        </p:txBody>
      </p:sp>
      <p:sp>
        <p:nvSpPr>
          <p:cNvPr id="96" name="Google Shape;96;p13"/>
          <p:cNvSpPr txBox="1">
            <a:spLocks noGrp="1"/>
          </p:cNvSpPr>
          <p:nvPr>
            <p:ph type="subTitle" idx="20"/>
          </p:nvPr>
        </p:nvSpPr>
        <p:spPr>
          <a:xfrm>
            <a:off x="6245100" y="2360941"/>
            <a:ext cx="2183100" cy="2817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None/>
              <a:defRPr b="1"/>
            </a:lvl1pPr>
            <a:lvl2pPr lvl="1" algn="ctr" rtl="0">
              <a:lnSpc>
                <a:spcPct val="100000"/>
              </a:lnSpc>
              <a:spcBef>
                <a:spcPts val="0"/>
              </a:spcBef>
              <a:spcAft>
                <a:spcPts val="0"/>
              </a:spcAft>
              <a:buNone/>
              <a:defRPr b="1"/>
            </a:lvl2pPr>
            <a:lvl3pPr lvl="2" algn="ctr" rtl="0">
              <a:lnSpc>
                <a:spcPct val="100000"/>
              </a:lnSpc>
              <a:spcBef>
                <a:spcPts val="0"/>
              </a:spcBef>
              <a:spcAft>
                <a:spcPts val="0"/>
              </a:spcAft>
              <a:buNone/>
              <a:defRPr b="1"/>
            </a:lvl3pPr>
            <a:lvl4pPr lvl="3" algn="ctr" rtl="0">
              <a:lnSpc>
                <a:spcPct val="100000"/>
              </a:lnSpc>
              <a:spcBef>
                <a:spcPts val="0"/>
              </a:spcBef>
              <a:spcAft>
                <a:spcPts val="0"/>
              </a:spcAft>
              <a:buNone/>
              <a:defRPr b="1"/>
            </a:lvl4pPr>
            <a:lvl5pPr lvl="4" algn="ctr" rtl="0">
              <a:lnSpc>
                <a:spcPct val="100000"/>
              </a:lnSpc>
              <a:spcBef>
                <a:spcPts val="0"/>
              </a:spcBef>
              <a:spcAft>
                <a:spcPts val="0"/>
              </a:spcAft>
              <a:buNone/>
              <a:defRPr b="1"/>
            </a:lvl5pPr>
            <a:lvl6pPr lvl="5" algn="ctr" rtl="0">
              <a:lnSpc>
                <a:spcPct val="100000"/>
              </a:lnSpc>
              <a:spcBef>
                <a:spcPts val="0"/>
              </a:spcBef>
              <a:spcAft>
                <a:spcPts val="0"/>
              </a:spcAft>
              <a:buNone/>
              <a:defRPr b="1"/>
            </a:lvl6pPr>
            <a:lvl7pPr lvl="6" algn="ctr" rtl="0">
              <a:lnSpc>
                <a:spcPct val="100000"/>
              </a:lnSpc>
              <a:spcBef>
                <a:spcPts val="0"/>
              </a:spcBef>
              <a:spcAft>
                <a:spcPts val="0"/>
              </a:spcAft>
              <a:buNone/>
              <a:defRPr b="1"/>
            </a:lvl7pPr>
            <a:lvl8pPr lvl="7" algn="ctr" rtl="0">
              <a:lnSpc>
                <a:spcPct val="100000"/>
              </a:lnSpc>
              <a:spcBef>
                <a:spcPts val="0"/>
              </a:spcBef>
              <a:spcAft>
                <a:spcPts val="0"/>
              </a:spcAft>
              <a:buNone/>
              <a:defRPr b="1"/>
            </a:lvl8pPr>
            <a:lvl9pPr lvl="8" algn="ctr" rtl="0">
              <a:lnSpc>
                <a:spcPct val="100000"/>
              </a:lnSpc>
              <a:spcBef>
                <a:spcPts val="0"/>
              </a:spcBef>
              <a:spcAft>
                <a:spcPts val="0"/>
              </a:spcAft>
              <a:buNone/>
              <a:defRPr b="1"/>
            </a:lvl9pPr>
          </a:lstStyle>
          <a:p>
            <a:endParaRPr/>
          </a:p>
        </p:txBody>
      </p:sp>
      <p:sp>
        <p:nvSpPr>
          <p:cNvPr id="97" name="Google Shape;97;p13"/>
          <p:cNvSpPr txBox="1">
            <a:spLocks noGrp="1"/>
          </p:cNvSpPr>
          <p:nvPr>
            <p:ph type="subTitle" idx="21"/>
          </p:nvPr>
        </p:nvSpPr>
        <p:spPr>
          <a:xfrm>
            <a:off x="6245100" y="2613783"/>
            <a:ext cx="2183100" cy="6339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grpSp>
        <p:nvGrpSpPr>
          <p:cNvPr id="98" name="Google Shape;98;p13"/>
          <p:cNvGrpSpPr/>
          <p:nvPr/>
        </p:nvGrpSpPr>
        <p:grpSpPr>
          <a:xfrm>
            <a:off x="7230637" y="4394079"/>
            <a:ext cx="1198043" cy="210331"/>
            <a:chOff x="1026623" y="2953314"/>
            <a:chExt cx="5688711" cy="1008300"/>
          </a:xfrm>
        </p:grpSpPr>
        <p:sp>
          <p:nvSpPr>
            <p:cNvPr id="99" name="Google Shape;99;p13"/>
            <p:cNvSpPr/>
            <p:nvPr/>
          </p:nvSpPr>
          <p:spPr>
            <a:xfrm>
              <a:off x="1026623"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2183600"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3340578"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a:off x="4497556"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3"/>
            <p:cNvSpPr/>
            <p:nvPr/>
          </p:nvSpPr>
          <p:spPr>
            <a:xfrm>
              <a:off x="5654534" y="2953314"/>
              <a:ext cx="1060800" cy="1008300"/>
            </a:xfrm>
            <a:prstGeom prst="star5">
              <a:avLst>
                <a:gd name="adj" fmla="val 19098"/>
                <a:gd name="hf" fmla="val 105146"/>
                <a:gd name="vf" fmla="val 11055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column text">
  <p:cSld name="CUSTOM_1">
    <p:bg>
      <p:bgPr>
        <a:solidFill>
          <a:schemeClr val="dk2"/>
        </a:solidFill>
        <a:effectLst/>
      </p:bgPr>
    </p:bg>
    <p:spTree>
      <p:nvGrpSpPr>
        <p:cNvPr id="1" name="Shape 104"/>
        <p:cNvGrpSpPr/>
        <p:nvPr/>
      </p:nvGrpSpPr>
      <p:grpSpPr>
        <a:xfrm>
          <a:off x="0" y="0"/>
          <a:ext cx="0" cy="0"/>
          <a:chOff x="0" y="0"/>
          <a:chExt cx="0" cy="0"/>
        </a:xfrm>
      </p:grpSpPr>
      <p:sp>
        <p:nvSpPr>
          <p:cNvPr id="105" name="Google Shape;105;p14"/>
          <p:cNvSpPr txBox="1">
            <a:spLocks noGrp="1"/>
          </p:cNvSpPr>
          <p:nvPr>
            <p:ph type="subTitle" idx="1"/>
          </p:nvPr>
        </p:nvSpPr>
        <p:spPr>
          <a:xfrm>
            <a:off x="5413800" y="1633536"/>
            <a:ext cx="2583600" cy="1097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a:endParaRPr/>
          </a:p>
        </p:txBody>
      </p:sp>
      <p:sp>
        <p:nvSpPr>
          <p:cNvPr id="106" name="Google Shape;106;p14"/>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7" name="Google Shape;107;p14"/>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200"/>
            </a:lvl1pPr>
            <a:lvl2pPr lvl="1" rtl="0">
              <a:lnSpc>
                <a:spcPct val="100000"/>
              </a:lnSpc>
              <a:spcBef>
                <a:spcPts val="0"/>
              </a:spcBef>
              <a:spcAft>
                <a:spcPts val="0"/>
              </a:spcAft>
              <a:buSzPts val="2200"/>
              <a:buNone/>
              <a:defRPr sz="2200" b="0"/>
            </a:lvl2pPr>
            <a:lvl3pPr lvl="2" rtl="0">
              <a:lnSpc>
                <a:spcPct val="100000"/>
              </a:lnSpc>
              <a:spcBef>
                <a:spcPts val="0"/>
              </a:spcBef>
              <a:spcAft>
                <a:spcPts val="0"/>
              </a:spcAft>
              <a:buSzPts val="2200"/>
              <a:buNone/>
              <a:defRPr sz="2200" b="0"/>
            </a:lvl3pPr>
            <a:lvl4pPr lvl="3" rtl="0">
              <a:lnSpc>
                <a:spcPct val="100000"/>
              </a:lnSpc>
              <a:spcBef>
                <a:spcPts val="0"/>
              </a:spcBef>
              <a:spcAft>
                <a:spcPts val="0"/>
              </a:spcAft>
              <a:buSzPts val="2200"/>
              <a:buNone/>
              <a:defRPr sz="2200" b="0"/>
            </a:lvl4pPr>
            <a:lvl5pPr lvl="4" rtl="0">
              <a:lnSpc>
                <a:spcPct val="100000"/>
              </a:lnSpc>
              <a:spcBef>
                <a:spcPts val="0"/>
              </a:spcBef>
              <a:spcAft>
                <a:spcPts val="0"/>
              </a:spcAft>
              <a:buSzPts val="2200"/>
              <a:buNone/>
              <a:defRPr sz="2200" b="0"/>
            </a:lvl5pPr>
            <a:lvl6pPr lvl="5" rtl="0">
              <a:lnSpc>
                <a:spcPct val="100000"/>
              </a:lnSpc>
              <a:spcBef>
                <a:spcPts val="0"/>
              </a:spcBef>
              <a:spcAft>
                <a:spcPts val="0"/>
              </a:spcAft>
              <a:buSzPts val="2200"/>
              <a:buNone/>
              <a:defRPr sz="2200" b="0"/>
            </a:lvl6pPr>
            <a:lvl7pPr lvl="6" rtl="0">
              <a:lnSpc>
                <a:spcPct val="100000"/>
              </a:lnSpc>
              <a:spcBef>
                <a:spcPts val="0"/>
              </a:spcBef>
              <a:spcAft>
                <a:spcPts val="0"/>
              </a:spcAft>
              <a:buSzPts val="2200"/>
              <a:buNone/>
              <a:defRPr sz="2200" b="0"/>
            </a:lvl7pPr>
            <a:lvl8pPr lvl="7" rtl="0">
              <a:lnSpc>
                <a:spcPct val="100000"/>
              </a:lnSpc>
              <a:spcBef>
                <a:spcPts val="0"/>
              </a:spcBef>
              <a:spcAft>
                <a:spcPts val="0"/>
              </a:spcAft>
              <a:buSzPts val="2200"/>
              <a:buNone/>
              <a:defRPr sz="2200" b="0"/>
            </a:lvl8pPr>
            <a:lvl9pPr lvl="8" rtl="0">
              <a:lnSpc>
                <a:spcPct val="100000"/>
              </a:lnSpc>
              <a:spcBef>
                <a:spcPts val="0"/>
              </a:spcBef>
              <a:spcAft>
                <a:spcPts val="0"/>
              </a:spcAft>
              <a:buSzPts val="2200"/>
              <a:buNone/>
              <a:defRPr sz="2200" b="0"/>
            </a:lvl9pPr>
          </a:lstStyle>
          <a:p>
            <a:endParaRPr/>
          </a:p>
        </p:txBody>
      </p:sp>
      <p:sp>
        <p:nvSpPr>
          <p:cNvPr id="108" name="Google Shape;108;p14"/>
          <p:cNvSpPr txBox="1">
            <a:spLocks noGrp="1"/>
          </p:cNvSpPr>
          <p:nvPr>
            <p:ph type="subTitle" idx="3"/>
          </p:nvPr>
        </p:nvSpPr>
        <p:spPr>
          <a:xfrm>
            <a:off x="5413350" y="3820650"/>
            <a:ext cx="2584500" cy="10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6"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Carter One"/>
              <a:buNone/>
              <a:defRPr sz="3000">
                <a:solidFill>
                  <a:schemeClr val="dk1"/>
                </a:solidFill>
                <a:latin typeface="Carter One"/>
                <a:ea typeface="Carter One"/>
                <a:cs typeface="Carter One"/>
                <a:sym typeface="Carter One"/>
              </a:defRPr>
            </a:lvl1pPr>
            <a:lvl2pPr lvl="1">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2pPr>
            <a:lvl3pPr lvl="2">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3pPr>
            <a:lvl4pPr lvl="3">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4pPr>
            <a:lvl5pPr lvl="4">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5pPr>
            <a:lvl6pPr lvl="5">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6pPr>
            <a:lvl7pPr lvl="6">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7pPr>
            <a:lvl8pPr lvl="7">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8pPr>
            <a:lvl9pPr lvl="8">
              <a:spcBef>
                <a:spcPts val="0"/>
              </a:spcBef>
              <a:spcAft>
                <a:spcPts val="0"/>
              </a:spcAft>
              <a:buClr>
                <a:schemeClr val="dk1"/>
              </a:buClr>
              <a:buSzPts val="3000"/>
              <a:buFont typeface="Carter One"/>
              <a:buNone/>
              <a:defRPr sz="3000" b="1">
                <a:solidFill>
                  <a:schemeClr val="dk1"/>
                </a:solidFill>
                <a:latin typeface="Carter One"/>
                <a:ea typeface="Carter One"/>
                <a:cs typeface="Carter One"/>
                <a:sym typeface="Carter One"/>
              </a:defRPr>
            </a:lvl9pPr>
          </a:lstStyle>
          <a:p>
            <a:endParaRPr/>
          </a:p>
        </p:txBody>
      </p:sp>
      <p:sp>
        <p:nvSpPr>
          <p:cNvPr id="7" name="Google Shape;7;p1"/>
          <p:cNvSpPr txBox="1">
            <a:spLocks noGrp="1"/>
          </p:cNvSpPr>
          <p:nvPr>
            <p:ph type="body" idx="1"/>
          </p:nvPr>
        </p:nvSpPr>
        <p:spPr>
          <a:xfrm>
            <a:off x="713225" y="1480575"/>
            <a:ext cx="7717500" cy="31233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1pPr>
            <a:lvl2pPr marL="914400" lvl="1"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2pPr>
            <a:lvl3pPr marL="1371600" lvl="2"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3pPr>
            <a:lvl4pPr marL="1828800" lvl="3"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4pPr>
            <a:lvl5pPr marL="2286000" lvl="4"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5pPr>
            <a:lvl6pPr marL="2743200" lvl="5"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6pPr>
            <a:lvl7pPr marL="3200400" lvl="6"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7pPr>
            <a:lvl8pPr marL="3657600" lvl="7"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8pPr>
            <a:lvl9pPr marL="4114800" lvl="8" indent="-330200">
              <a:lnSpc>
                <a:spcPct val="100000"/>
              </a:lnSpc>
              <a:spcBef>
                <a:spcPts val="0"/>
              </a:spcBef>
              <a:spcAft>
                <a:spcPts val="0"/>
              </a:spcAft>
              <a:buClr>
                <a:schemeClr val="dk1"/>
              </a:buClr>
              <a:buSzPts val="1600"/>
              <a:buFont typeface="Livvic"/>
              <a:buChar char="■"/>
              <a:defRPr sz="1600">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0" r:id="rId9"/>
    <p:sldLayoutId id="2147483661"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ets/airbnb/seattle"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33"/>
          <p:cNvPicPr preferRelativeResize="0"/>
          <p:nvPr/>
        </p:nvPicPr>
        <p:blipFill rotWithShape="1">
          <a:blip r:embed="rId3">
            <a:alphaModFix/>
          </a:blip>
          <a:srcRect l="11394" t="-210" r="4579" b="209"/>
          <a:stretch/>
        </p:blipFill>
        <p:spPr>
          <a:xfrm rot="138568">
            <a:off x="3813497" y="336886"/>
            <a:ext cx="5628880" cy="4469729"/>
          </a:xfrm>
          <a:prstGeom prst="rect">
            <a:avLst/>
          </a:prstGeom>
          <a:noFill/>
          <a:ln>
            <a:noFill/>
          </a:ln>
        </p:spPr>
      </p:pic>
      <p:grpSp>
        <p:nvGrpSpPr>
          <p:cNvPr id="300" name="Google Shape;300;p33"/>
          <p:cNvGrpSpPr/>
          <p:nvPr/>
        </p:nvGrpSpPr>
        <p:grpSpPr>
          <a:xfrm>
            <a:off x="295607" y="865280"/>
            <a:ext cx="4711051" cy="3412937"/>
            <a:chOff x="3958700" y="1446124"/>
            <a:chExt cx="4125625" cy="2988823"/>
          </a:xfrm>
        </p:grpSpPr>
        <p:sp>
          <p:nvSpPr>
            <p:cNvPr id="301" name="Google Shape;301;p33"/>
            <p:cNvSpPr/>
            <p:nvPr/>
          </p:nvSpPr>
          <p:spPr>
            <a:xfrm>
              <a:off x="3996300" y="1504500"/>
              <a:ext cx="4080950" cy="2849150"/>
            </a:xfrm>
            <a:custGeom>
              <a:avLst/>
              <a:gdLst/>
              <a:ahLst/>
              <a:cxnLst/>
              <a:rect l="l" t="t" r="r" b="b"/>
              <a:pathLst>
                <a:path w="163238" h="113966" extrusionOk="0">
                  <a:moveTo>
                    <a:pt x="16550" y="3761"/>
                  </a:moveTo>
                  <a:lnTo>
                    <a:pt x="152330" y="0"/>
                  </a:lnTo>
                  <a:lnTo>
                    <a:pt x="163238" y="113966"/>
                  </a:lnTo>
                  <a:lnTo>
                    <a:pt x="0" y="84252"/>
                  </a:lnTo>
                  <a:close/>
                </a:path>
              </a:pathLst>
            </a:custGeom>
            <a:solidFill>
              <a:schemeClr val="lt2"/>
            </a:solidFill>
            <a:ln>
              <a:noFill/>
            </a:ln>
          </p:spPr>
        </p:sp>
        <p:sp>
          <p:nvSpPr>
            <p:cNvPr id="302" name="Google Shape;302;p33"/>
            <p:cNvSpPr/>
            <p:nvPr/>
          </p:nvSpPr>
          <p:spPr>
            <a:xfrm>
              <a:off x="3958700" y="1904125"/>
              <a:ext cx="332425" cy="1694925"/>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303" name="Google Shape;303;p33"/>
            <p:cNvSpPr/>
            <p:nvPr/>
          </p:nvSpPr>
          <p:spPr>
            <a:xfrm>
              <a:off x="4420426" y="1446124"/>
              <a:ext cx="1256700" cy="108150"/>
            </a:xfrm>
            <a:custGeom>
              <a:avLst/>
              <a:gdLst/>
              <a:ahLst/>
              <a:cxnLst/>
              <a:rect l="l" t="t" r="r" b="b"/>
              <a:pathLst>
                <a:path w="50268" h="4326" extrusionOk="0">
                  <a:moveTo>
                    <a:pt x="50268" y="3369"/>
                  </a:moveTo>
                  <a:lnTo>
                    <a:pt x="0" y="4326"/>
                  </a:lnTo>
                  <a:lnTo>
                    <a:pt x="940" y="0"/>
                  </a:lnTo>
                  <a:close/>
                </a:path>
              </a:pathLst>
            </a:custGeom>
            <a:solidFill>
              <a:schemeClr val="accent2"/>
            </a:solidFill>
            <a:ln>
              <a:noFill/>
            </a:ln>
          </p:spPr>
        </p:sp>
        <p:sp>
          <p:nvSpPr>
            <p:cNvPr id="304" name="Google Shape;304;p33"/>
            <p:cNvSpPr/>
            <p:nvPr/>
          </p:nvSpPr>
          <p:spPr>
            <a:xfrm>
              <a:off x="7846500" y="1499800"/>
              <a:ext cx="134400" cy="1403400"/>
            </a:xfrm>
            <a:custGeom>
              <a:avLst/>
              <a:gdLst/>
              <a:ahLst/>
              <a:cxnLst/>
              <a:rect l="l" t="t" r="r" b="b"/>
              <a:pathLst>
                <a:path w="5376" h="56136" extrusionOk="0">
                  <a:moveTo>
                    <a:pt x="5376" y="56136"/>
                  </a:moveTo>
                  <a:lnTo>
                    <a:pt x="0" y="94"/>
                  </a:lnTo>
                  <a:lnTo>
                    <a:pt x="4136" y="0"/>
                  </a:lnTo>
                  <a:close/>
                </a:path>
              </a:pathLst>
            </a:custGeom>
            <a:solidFill>
              <a:schemeClr val="accent2"/>
            </a:solidFill>
            <a:ln>
              <a:noFill/>
            </a:ln>
          </p:spPr>
        </p:sp>
        <p:sp>
          <p:nvSpPr>
            <p:cNvPr id="305" name="Google Shape;305;p33"/>
            <p:cNvSpPr/>
            <p:nvPr/>
          </p:nvSpPr>
          <p:spPr>
            <a:xfrm>
              <a:off x="7212175" y="4256272"/>
              <a:ext cx="872150" cy="178675"/>
            </a:xfrm>
            <a:custGeom>
              <a:avLst/>
              <a:gdLst/>
              <a:ahLst/>
              <a:cxnLst/>
              <a:rect l="l" t="t" r="r" b="b"/>
              <a:pathLst>
                <a:path w="34886" h="7147" extrusionOk="0">
                  <a:moveTo>
                    <a:pt x="34886" y="5681"/>
                  </a:moveTo>
                  <a:lnTo>
                    <a:pt x="0" y="7147"/>
                  </a:lnTo>
                  <a:lnTo>
                    <a:pt x="2256" y="0"/>
                  </a:lnTo>
                  <a:close/>
                </a:path>
              </a:pathLst>
            </a:custGeom>
            <a:solidFill>
              <a:schemeClr val="lt2"/>
            </a:solidFill>
            <a:ln>
              <a:noFill/>
            </a:ln>
          </p:spPr>
        </p:sp>
      </p:grpSp>
      <p:sp>
        <p:nvSpPr>
          <p:cNvPr id="306" name="Google Shape;306;p33"/>
          <p:cNvSpPr txBox="1">
            <a:spLocks noGrp="1"/>
          </p:cNvSpPr>
          <p:nvPr>
            <p:ph type="ctrTitle"/>
          </p:nvPr>
        </p:nvSpPr>
        <p:spPr>
          <a:xfrm>
            <a:off x="91759" y="1042585"/>
            <a:ext cx="4923272" cy="3142799"/>
          </a:xfrm>
          <a:prstGeom prst="rect">
            <a:avLst/>
          </a:prstGeom>
        </p:spPr>
        <p:txBody>
          <a:bodyPr spcFirstLastPara="1" wrap="square" lIns="91425" tIns="91425" rIns="91425" bIns="91425" anchor="ctr" anchorCtr="0">
            <a:noAutofit/>
          </a:bodyPr>
          <a:lstStyle/>
          <a:p>
            <a:r>
              <a:rPr lang="en-US" b="1" dirty="0"/>
              <a:t>Seattle Airbnb</a:t>
            </a:r>
            <a:br>
              <a:rPr lang="en-US" dirty="0"/>
            </a:br>
            <a:r>
              <a:rPr lang="en" dirty="0"/>
              <a:t> </a:t>
            </a:r>
            <a:r>
              <a:rPr lang="en-US" sz="2500" b="1" dirty="0"/>
              <a:t>Open Data Analysis and Prediction</a:t>
            </a:r>
            <a:endParaRPr sz="2500" b="0" dirty="0">
              <a:latin typeface="Carter One"/>
              <a:ea typeface="Carter One"/>
              <a:cs typeface="Carter One"/>
              <a:sym typeface="Carter One"/>
            </a:endParaRPr>
          </a:p>
        </p:txBody>
      </p:sp>
      <p:sp>
        <p:nvSpPr>
          <p:cNvPr id="307" name="Google Shape;307;p33"/>
          <p:cNvSpPr txBox="1">
            <a:spLocks noGrp="1"/>
          </p:cNvSpPr>
          <p:nvPr>
            <p:ph type="subTitle" idx="1"/>
          </p:nvPr>
        </p:nvSpPr>
        <p:spPr>
          <a:xfrm>
            <a:off x="363100" y="4424900"/>
            <a:ext cx="3725724" cy="5979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b="1" dirty="0">
                <a:latin typeface="Livvic"/>
                <a:ea typeface="Livvic"/>
                <a:cs typeface="Livvic"/>
                <a:sym typeface="Livvic"/>
              </a:rPr>
              <a:t>Marwan Ali</a:t>
            </a:r>
          </a:p>
          <a:p>
            <a:pPr marL="0" lvl="0" indent="0" algn="l" rtl="0">
              <a:spcBef>
                <a:spcPts val="0"/>
              </a:spcBef>
              <a:spcAft>
                <a:spcPts val="0"/>
              </a:spcAft>
              <a:buClr>
                <a:schemeClr val="dk1"/>
              </a:buClr>
              <a:buSzPts val="1100"/>
              <a:buFont typeface="Arial"/>
              <a:buNone/>
            </a:pPr>
            <a:r>
              <a:rPr lang="en-US" dirty="0"/>
              <a:t>Springboard Final Project Presentation</a:t>
            </a:r>
            <a:endParaRPr dirty="0">
              <a:latin typeface="Livvic"/>
              <a:ea typeface="Livvic"/>
              <a:cs typeface="Livvic"/>
              <a:sym typeface="Livvic"/>
            </a:endParaRPr>
          </a:p>
        </p:txBody>
      </p:sp>
      <p:sp>
        <p:nvSpPr>
          <p:cNvPr id="308" name="Google Shape;308;p33"/>
          <p:cNvSpPr/>
          <p:nvPr/>
        </p:nvSpPr>
        <p:spPr>
          <a:xfrm>
            <a:off x="7602425" y="270825"/>
            <a:ext cx="1647300" cy="117700"/>
          </a:xfrm>
          <a:custGeom>
            <a:avLst/>
            <a:gdLst/>
            <a:ahLst/>
            <a:cxnLst/>
            <a:rect l="l" t="t" r="r" b="b"/>
            <a:pathLst>
              <a:path w="65892" h="4708" extrusionOk="0">
                <a:moveTo>
                  <a:pt x="0" y="2143"/>
                </a:moveTo>
                <a:lnTo>
                  <a:pt x="65892" y="0"/>
                </a:lnTo>
                <a:lnTo>
                  <a:pt x="65501" y="4708"/>
                </a:lnTo>
                <a:close/>
              </a:path>
            </a:pathLst>
          </a:custGeom>
          <a:solidFill>
            <a:schemeClr val="lt2"/>
          </a:solidFill>
          <a:ln>
            <a:noFill/>
          </a:ln>
        </p:spPr>
      </p:sp>
      <p:grpSp>
        <p:nvGrpSpPr>
          <p:cNvPr id="309" name="Google Shape;309;p33"/>
          <p:cNvGrpSpPr/>
          <p:nvPr/>
        </p:nvGrpSpPr>
        <p:grpSpPr>
          <a:xfrm>
            <a:off x="1981180" y="654949"/>
            <a:ext cx="1198043" cy="210331"/>
            <a:chOff x="1026623" y="2953314"/>
            <a:chExt cx="5688711" cy="1008300"/>
          </a:xfrm>
        </p:grpSpPr>
        <p:sp>
          <p:nvSpPr>
            <p:cNvPr id="310" name="Google Shape;310;p33"/>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3"/>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46"/>
          <p:cNvSpPr txBox="1">
            <a:spLocks noGrp="1"/>
          </p:cNvSpPr>
          <p:nvPr>
            <p:ph type="title" idx="8"/>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Heat Maps</a:t>
            </a:r>
            <a:endParaRPr sz="3000" dirty="0"/>
          </a:p>
        </p:txBody>
      </p:sp>
      <p:sp>
        <p:nvSpPr>
          <p:cNvPr id="646" name="Google Shape;646;p46"/>
          <p:cNvSpPr txBox="1">
            <a:spLocks noGrp="1"/>
          </p:cNvSpPr>
          <p:nvPr>
            <p:ph type="title"/>
          </p:nvPr>
        </p:nvSpPr>
        <p:spPr>
          <a:xfrm>
            <a:off x="68701" y="1296607"/>
            <a:ext cx="15795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Livvic"/>
                <a:ea typeface="Livvic"/>
                <a:cs typeface="Livvic"/>
                <a:sym typeface="Livvic"/>
              </a:rPr>
              <a:t>Heat Map 1</a:t>
            </a:r>
            <a:endParaRPr b="1" dirty="0">
              <a:latin typeface="Livvic"/>
              <a:ea typeface="Livvic"/>
              <a:cs typeface="Livvic"/>
              <a:sym typeface="Livvic"/>
            </a:endParaRPr>
          </a:p>
        </p:txBody>
      </p:sp>
      <p:sp>
        <p:nvSpPr>
          <p:cNvPr id="650" name="Google Shape;650;p46"/>
          <p:cNvSpPr txBox="1">
            <a:spLocks noGrp="1"/>
          </p:cNvSpPr>
          <p:nvPr>
            <p:ph type="title" idx="4"/>
          </p:nvPr>
        </p:nvSpPr>
        <p:spPr>
          <a:xfrm>
            <a:off x="4711807" y="1296607"/>
            <a:ext cx="15795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Livvic"/>
                <a:ea typeface="Livvic"/>
                <a:cs typeface="Livvic"/>
                <a:sym typeface="Livvic"/>
              </a:rPr>
              <a:t>Heat Map 2</a:t>
            </a:r>
            <a:endParaRPr b="1" dirty="0">
              <a:latin typeface="Livvic"/>
              <a:ea typeface="Livvic"/>
              <a:cs typeface="Livvic"/>
              <a:sym typeface="Livvic"/>
            </a:endParaRPr>
          </a:p>
        </p:txBody>
      </p:sp>
      <p:sp>
        <p:nvSpPr>
          <p:cNvPr id="655" name="Google Shape;655;p46"/>
          <p:cNvSpPr/>
          <p:nvPr/>
        </p:nvSpPr>
        <p:spPr>
          <a:xfrm>
            <a:off x="737251" y="1050333"/>
            <a:ext cx="242400" cy="2097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p:nvPr/>
        </p:nvSpPr>
        <p:spPr>
          <a:xfrm>
            <a:off x="5380357" y="1054241"/>
            <a:ext cx="242400" cy="209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descr="C:\Users\marwali\AppData\Local\Microsoft\Windows\INetCache\Content.MSO\28F2C8B.tmp">
            <a:extLst>
              <a:ext uri="{FF2B5EF4-FFF2-40B4-BE49-F238E27FC236}">
                <a16:creationId xmlns:a16="http://schemas.microsoft.com/office/drawing/2014/main" id="{1AC22F4E-6B29-4B87-96C8-9B2215F3EEE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702" y="1660384"/>
            <a:ext cx="4041130" cy="3272563"/>
          </a:xfrm>
          <a:prstGeom prst="rect">
            <a:avLst/>
          </a:prstGeom>
          <a:noFill/>
          <a:ln>
            <a:noFill/>
          </a:ln>
        </p:spPr>
      </p:pic>
      <p:pic>
        <p:nvPicPr>
          <p:cNvPr id="30" name="Picture 29" descr="C:\Users\marwali\AppData\Local\Microsoft\Windows\INetCache\Content.MSO\6007C1D1.tmp">
            <a:extLst>
              <a:ext uri="{FF2B5EF4-FFF2-40B4-BE49-F238E27FC236}">
                <a16:creationId xmlns:a16="http://schemas.microsoft.com/office/drawing/2014/main" id="{9E449A6B-35D6-4A98-AA79-8AAD1D3CF78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976" y="1660384"/>
            <a:ext cx="4105322" cy="32725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37" name="Google Shape;537;p44"/>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Histograms</a:t>
            </a:r>
            <a:endParaRPr dirty="0"/>
          </a:p>
        </p:txBody>
      </p:sp>
      <p:sp>
        <p:nvSpPr>
          <p:cNvPr id="560" name="Google Shape;560;p44"/>
          <p:cNvSpPr/>
          <p:nvPr/>
        </p:nvSpPr>
        <p:spPr>
          <a:xfrm rot="21599771">
            <a:off x="1443096" y="2328698"/>
            <a:ext cx="1291613" cy="1291442"/>
          </a:xfrm>
          <a:prstGeom prst="blockArc">
            <a:avLst>
              <a:gd name="adj1" fmla="val 7914150"/>
              <a:gd name="adj2" fmla="val 0"/>
              <a:gd name="adj3" fmla="val 25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4"/>
          <p:cNvSpPr/>
          <p:nvPr/>
        </p:nvSpPr>
        <p:spPr>
          <a:xfrm>
            <a:off x="1561652" y="3945975"/>
            <a:ext cx="242400" cy="209700"/>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 name="Picture 49">
            <a:extLst>
              <a:ext uri="{FF2B5EF4-FFF2-40B4-BE49-F238E27FC236}">
                <a16:creationId xmlns:a16="http://schemas.microsoft.com/office/drawing/2014/main" id="{13D8F880-96CE-41D4-BEE3-9D2B037DA80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915" y="1558842"/>
            <a:ext cx="2620812" cy="3228975"/>
          </a:xfrm>
          <a:prstGeom prst="rect">
            <a:avLst/>
          </a:prstGeom>
          <a:noFill/>
          <a:ln>
            <a:noFill/>
          </a:ln>
        </p:spPr>
      </p:pic>
      <p:pic>
        <p:nvPicPr>
          <p:cNvPr id="51" name="Picture 50">
            <a:extLst>
              <a:ext uri="{FF2B5EF4-FFF2-40B4-BE49-F238E27FC236}">
                <a16:creationId xmlns:a16="http://schemas.microsoft.com/office/drawing/2014/main" id="{E2022DD0-BF56-4CD3-B598-159D2D7E882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9919" y="1558841"/>
            <a:ext cx="2620812" cy="3228975"/>
          </a:xfrm>
          <a:prstGeom prst="rect">
            <a:avLst/>
          </a:prstGeom>
          <a:noFill/>
          <a:ln>
            <a:noFill/>
          </a:ln>
        </p:spPr>
      </p:pic>
      <p:pic>
        <p:nvPicPr>
          <p:cNvPr id="52" name="Picture 51">
            <a:extLst>
              <a:ext uri="{FF2B5EF4-FFF2-40B4-BE49-F238E27FC236}">
                <a16:creationId xmlns:a16="http://schemas.microsoft.com/office/drawing/2014/main" id="{114F819A-CF6E-4A08-8729-8F628C8CAF8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6116923" y="1558841"/>
            <a:ext cx="2620812" cy="3228975"/>
          </a:xfrm>
          <a:prstGeom prst="rect">
            <a:avLst/>
          </a:prstGeom>
          <a:noFill/>
          <a:ln>
            <a:noFill/>
          </a:ln>
        </p:spPr>
      </p:pic>
      <p:sp>
        <p:nvSpPr>
          <p:cNvPr id="53" name="Google Shape;655;p46">
            <a:extLst>
              <a:ext uri="{FF2B5EF4-FFF2-40B4-BE49-F238E27FC236}">
                <a16:creationId xmlns:a16="http://schemas.microsoft.com/office/drawing/2014/main" id="{3113DDE1-F5AD-478B-BB21-D572637F2B0F}"/>
              </a:ext>
            </a:extLst>
          </p:cNvPr>
          <p:cNvSpPr/>
          <p:nvPr/>
        </p:nvSpPr>
        <p:spPr>
          <a:xfrm>
            <a:off x="322915" y="1033562"/>
            <a:ext cx="242400" cy="2097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55;p46">
            <a:extLst>
              <a:ext uri="{FF2B5EF4-FFF2-40B4-BE49-F238E27FC236}">
                <a16:creationId xmlns:a16="http://schemas.microsoft.com/office/drawing/2014/main" id="{E6EA5353-71C2-4B65-A900-779DE3954444}"/>
              </a:ext>
            </a:extLst>
          </p:cNvPr>
          <p:cNvSpPr/>
          <p:nvPr/>
        </p:nvSpPr>
        <p:spPr>
          <a:xfrm>
            <a:off x="6116923" y="1033562"/>
            <a:ext cx="242400" cy="2097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56;p46">
            <a:extLst>
              <a:ext uri="{FF2B5EF4-FFF2-40B4-BE49-F238E27FC236}">
                <a16:creationId xmlns:a16="http://schemas.microsoft.com/office/drawing/2014/main" id="{BC7D9A09-1B6A-4004-AC1D-7C578737E5F1}"/>
              </a:ext>
            </a:extLst>
          </p:cNvPr>
          <p:cNvSpPr/>
          <p:nvPr/>
        </p:nvSpPr>
        <p:spPr>
          <a:xfrm>
            <a:off x="3219919" y="1033562"/>
            <a:ext cx="242400" cy="2097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6;p46">
            <a:extLst>
              <a:ext uri="{FF2B5EF4-FFF2-40B4-BE49-F238E27FC236}">
                <a16:creationId xmlns:a16="http://schemas.microsoft.com/office/drawing/2014/main" id="{76D11AC9-2F87-4673-8851-72CAA66A23EB}"/>
              </a:ext>
            </a:extLst>
          </p:cNvPr>
          <p:cNvSpPr txBox="1">
            <a:spLocks/>
          </p:cNvSpPr>
          <p:nvPr/>
        </p:nvSpPr>
        <p:spPr>
          <a:xfrm>
            <a:off x="322915" y="987825"/>
            <a:ext cx="2722625"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pPr algn="ctr"/>
            <a:r>
              <a:rPr lang="en-US" sz="1500" b="1" dirty="0">
                <a:latin typeface="Livvic"/>
                <a:ea typeface="Livvic"/>
                <a:cs typeface="Livvic"/>
                <a:sym typeface="Livvic"/>
              </a:rPr>
              <a:t>Price Vs Property Type</a:t>
            </a:r>
          </a:p>
        </p:txBody>
      </p:sp>
      <p:sp>
        <p:nvSpPr>
          <p:cNvPr id="57" name="Google Shape;646;p46">
            <a:extLst>
              <a:ext uri="{FF2B5EF4-FFF2-40B4-BE49-F238E27FC236}">
                <a16:creationId xmlns:a16="http://schemas.microsoft.com/office/drawing/2014/main" id="{05E532F5-2686-466C-99E8-7C5BF44DA425}"/>
              </a:ext>
            </a:extLst>
          </p:cNvPr>
          <p:cNvSpPr txBox="1">
            <a:spLocks/>
          </p:cNvSpPr>
          <p:nvPr/>
        </p:nvSpPr>
        <p:spPr>
          <a:xfrm>
            <a:off x="3210663" y="978820"/>
            <a:ext cx="2722625"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pPr algn="ctr"/>
            <a:r>
              <a:rPr lang="en-US" sz="1500" b="1" dirty="0">
                <a:latin typeface="Livvic"/>
                <a:ea typeface="Livvic"/>
                <a:cs typeface="Livvic"/>
                <a:sym typeface="Livvic"/>
              </a:rPr>
              <a:t>Price Vs Room Type</a:t>
            </a:r>
          </a:p>
        </p:txBody>
      </p:sp>
      <p:sp>
        <p:nvSpPr>
          <p:cNvPr id="58" name="Google Shape;646;p46">
            <a:extLst>
              <a:ext uri="{FF2B5EF4-FFF2-40B4-BE49-F238E27FC236}">
                <a16:creationId xmlns:a16="http://schemas.microsoft.com/office/drawing/2014/main" id="{793B8861-ABF2-47F6-908A-D19CF7BF373C}"/>
              </a:ext>
            </a:extLst>
          </p:cNvPr>
          <p:cNvSpPr txBox="1">
            <a:spLocks/>
          </p:cNvSpPr>
          <p:nvPr/>
        </p:nvSpPr>
        <p:spPr>
          <a:xfrm>
            <a:off x="6122186" y="960062"/>
            <a:ext cx="2722625" cy="35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Carter One"/>
              <a:buNone/>
              <a:defRPr sz="3000" b="0" i="0" u="none" strike="noStrike" cap="none">
                <a:solidFill>
                  <a:schemeClr val="dk1"/>
                </a:solidFill>
                <a:latin typeface="Carter One"/>
                <a:ea typeface="Carter One"/>
                <a:cs typeface="Carter One"/>
                <a:sym typeface="Carter One"/>
              </a:defRPr>
            </a:lvl1pPr>
            <a:lvl2pPr marR="0" lvl="1"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2pPr>
            <a:lvl3pPr marR="0" lvl="2"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3pPr>
            <a:lvl4pPr marR="0" lvl="3"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4pPr>
            <a:lvl5pPr marR="0" lvl="4"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5pPr>
            <a:lvl6pPr marR="0" lvl="5"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6pPr>
            <a:lvl7pPr marR="0" lvl="6"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7pPr>
            <a:lvl8pPr marR="0" lvl="7"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8pPr>
            <a:lvl9pPr marR="0" lvl="8" algn="l" rtl="0">
              <a:lnSpc>
                <a:spcPct val="100000"/>
              </a:lnSpc>
              <a:spcBef>
                <a:spcPts val="0"/>
              </a:spcBef>
              <a:spcAft>
                <a:spcPts val="0"/>
              </a:spcAft>
              <a:buClr>
                <a:schemeClr val="dk1"/>
              </a:buClr>
              <a:buSzPts val="3000"/>
              <a:buFont typeface="Carter One"/>
              <a:buNone/>
              <a:defRPr sz="3000" b="1" i="0" u="none" strike="noStrike" cap="none">
                <a:solidFill>
                  <a:schemeClr val="dk1"/>
                </a:solidFill>
                <a:latin typeface="Carter One"/>
                <a:ea typeface="Carter One"/>
                <a:cs typeface="Carter One"/>
                <a:sym typeface="Carter One"/>
              </a:defRPr>
            </a:lvl9pPr>
          </a:lstStyle>
          <a:p>
            <a:pPr algn="ctr"/>
            <a:r>
              <a:rPr lang="en-US" sz="1500" b="1" dirty="0">
                <a:latin typeface="Livvic"/>
                <a:ea typeface="Livvic"/>
                <a:cs typeface="Livvic"/>
                <a:sym typeface="Livvic"/>
              </a:rPr>
              <a:t>Price Vs No. of Beds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grpSp>
        <p:nvGrpSpPr>
          <p:cNvPr id="579" name="Google Shape;579;p45"/>
          <p:cNvGrpSpPr/>
          <p:nvPr/>
        </p:nvGrpSpPr>
        <p:grpSpPr>
          <a:xfrm>
            <a:off x="1607620" y="1462572"/>
            <a:ext cx="3563669" cy="2952866"/>
            <a:chOff x="233350" y="949250"/>
            <a:chExt cx="7137300" cy="3802300"/>
          </a:xfrm>
        </p:grpSpPr>
        <p:sp>
          <p:nvSpPr>
            <p:cNvPr id="580" name="Google Shape;580;p4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4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1" name="Google Shape;631;p45"/>
          <p:cNvSpPr/>
          <p:nvPr/>
        </p:nvSpPr>
        <p:spPr>
          <a:xfrm>
            <a:off x="639084" y="2292941"/>
            <a:ext cx="1299831" cy="1198273"/>
          </a:xfrm>
          <a:custGeom>
            <a:avLst/>
            <a:gdLst/>
            <a:ahLst/>
            <a:cxnLst/>
            <a:rect l="l" t="t" r="r" b="b"/>
            <a:pathLst>
              <a:path w="48610" h="44812" extrusionOk="0">
                <a:moveTo>
                  <a:pt x="0" y="28381"/>
                </a:moveTo>
                <a:lnTo>
                  <a:pt x="46181" y="0"/>
                </a:lnTo>
                <a:lnTo>
                  <a:pt x="48610" y="44812"/>
                </a:lnTo>
                <a:close/>
              </a:path>
            </a:pathLst>
          </a:custGeom>
          <a:solidFill>
            <a:schemeClr val="lt2"/>
          </a:solidFill>
          <a:ln>
            <a:noFill/>
          </a:ln>
        </p:spPr>
      </p:sp>
      <p:sp>
        <p:nvSpPr>
          <p:cNvPr id="632" name="Google Shape;632;p45"/>
          <p:cNvSpPr txBox="1"/>
          <p:nvPr/>
        </p:nvSpPr>
        <p:spPr>
          <a:xfrm>
            <a:off x="1113462" y="2556561"/>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Carter One"/>
                <a:ea typeface="Carter One"/>
                <a:cs typeface="Carter One"/>
                <a:sym typeface="Carter One"/>
              </a:rPr>
              <a:t>45%</a:t>
            </a:r>
            <a:endParaRPr sz="1800" dirty="0">
              <a:solidFill>
                <a:schemeClr val="dk1"/>
              </a:solidFill>
              <a:latin typeface="Carter One"/>
              <a:ea typeface="Carter One"/>
              <a:cs typeface="Carter One"/>
              <a:sym typeface="Carter One"/>
            </a:endParaRPr>
          </a:p>
        </p:txBody>
      </p:sp>
      <p:sp>
        <p:nvSpPr>
          <p:cNvPr id="633" name="Google Shape;633;p45"/>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Market Size </a:t>
            </a:r>
            <a:r>
              <a:rPr lang="en-US" dirty="0"/>
              <a:t>Essentials</a:t>
            </a:r>
            <a:endParaRPr dirty="0"/>
          </a:p>
        </p:txBody>
      </p:sp>
      <p:sp>
        <p:nvSpPr>
          <p:cNvPr id="634" name="Google Shape;634;p45"/>
          <p:cNvSpPr/>
          <p:nvPr/>
        </p:nvSpPr>
        <p:spPr>
          <a:xfrm>
            <a:off x="352009" y="1181115"/>
            <a:ext cx="1537163" cy="1137791"/>
          </a:xfrm>
          <a:custGeom>
            <a:avLst/>
            <a:gdLst/>
            <a:ahLst/>
            <a:cxnLst/>
            <a:rect l="l" t="t" r="r" b="b"/>
            <a:pathLst>
              <a:path w="59566" h="42449" extrusionOk="0">
                <a:moveTo>
                  <a:pt x="0" y="36971"/>
                </a:moveTo>
                <a:lnTo>
                  <a:pt x="26702" y="0"/>
                </a:lnTo>
                <a:lnTo>
                  <a:pt x="59566" y="42449"/>
                </a:lnTo>
                <a:close/>
              </a:path>
            </a:pathLst>
          </a:custGeom>
          <a:solidFill>
            <a:schemeClr val="accent3"/>
          </a:solidFill>
          <a:ln>
            <a:noFill/>
          </a:ln>
        </p:spPr>
      </p:sp>
      <p:sp>
        <p:nvSpPr>
          <p:cNvPr id="635" name="Google Shape;635;p45"/>
          <p:cNvSpPr txBox="1"/>
          <p:nvPr/>
        </p:nvSpPr>
        <p:spPr>
          <a:xfrm>
            <a:off x="625170" y="1423122"/>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Carter One"/>
                <a:ea typeface="Carter One"/>
                <a:cs typeface="Carter One"/>
                <a:sym typeface="Carter One"/>
              </a:rPr>
              <a:t>63%</a:t>
            </a:r>
            <a:endParaRPr sz="1800" dirty="0">
              <a:solidFill>
                <a:schemeClr val="dk1"/>
              </a:solidFill>
              <a:latin typeface="Carter One"/>
              <a:ea typeface="Carter One"/>
              <a:cs typeface="Carter One"/>
              <a:sym typeface="Carter One"/>
            </a:endParaRPr>
          </a:p>
        </p:txBody>
      </p:sp>
      <p:sp>
        <p:nvSpPr>
          <p:cNvPr id="636" name="Google Shape;636;p45"/>
          <p:cNvSpPr txBox="1"/>
          <p:nvPr/>
        </p:nvSpPr>
        <p:spPr>
          <a:xfrm>
            <a:off x="497415" y="1767942"/>
            <a:ext cx="1110205"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Livvic"/>
                <a:ea typeface="Livvic"/>
                <a:cs typeface="Livvic"/>
                <a:sym typeface="Livvic"/>
              </a:rPr>
              <a:t>Occupancy- </a:t>
            </a:r>
            <a:r>
              <a:rPr lang="en" dirty="0">
                <a:solidFill>
                  <a:schemeClr val="dk1"/>
                </a:solidFill>
                <a:latin typeface="Livvic"/>
                <a:ea typeface="Livvic"/>
                <a:cs typeface="Livvic"/>
                <a:sym typeface="Livvic"/>
              </a:rPr>
              <a:t>Entire Home</a:t>
            </a:r>
            <a:endParaRPr dirty="0">
              <a:solidFill>
                <a:schemeClr val="dk1"/>
              </a:solidFill>
              <a:latin typeface="Livvic"/>
              <a:ea typeface="Livvic"/>
              <a:cs typeface="Livvic"/>
              <a:sym typeface="Livvic"/>
            </a:endParaRPr>
          </a:p>
        </p:txBody>
      </p:sp>
      <p:sp>
        <p:nvSpPr>
          <p:cNvPr id="637" name="Google Shape;637;p45"/>
          <p:cNvSpPr txBox="1"/>
          <p:nvPr/>
        </p:nvSpPr>
        <p:spPr>
          <a:xfrm>
            <a:off x="1040153" y="2804654"/>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Livvic"/>
                <a:ea typeface="Livvic"/>
                <a:cs typeface="Livvic"/>
                <a:sym typeface="Livvic"/>
              </a:rPr>
              <a:t>Type- House</a:t>
            </a:r>
            <a:endParaRPr dirty="0">
              <a:solidFill>
                <a:schemeClr val="dk1"/>
              </a:solidFill>
              <a:latin typeface="Livvic"/>
              <a:ea typeface="Livvic"/>
              <a:cs typeface="Livvic"/>
              <a:sym typeface="Livvic"/>
            </a:endParaRPr>
          </a:p>
        </p:txBody>
      </p:sp>
      <p:sp>
        <p:nvSpPr>
          <p:cNvPr id="638" name="Google Shape;638;p45"/>
          <p:cNvSpPr/>
          <p:nvPr/>
        </p:nvSpPr>
        <p:spPr>
          <a:xfrm rot="10800000">
            <a:off x="1882644" y="2309239"/>
            <a:ext cx="1489150" cy="1061225"/>
          </a:xfrm>
          <a:custGeom>
            <a:avLst/>
            <a:gdLst/>
            <a:ahLst/>
            <a:cxnLst/>
            <a:rect l="l" t="t" r="r" b="b"/>
            <a:pathLst>
              <a:path w="59566" h="42449" extrusionOk="0">
                <a:moveTo>
                  <a:pt x="0" y="36971"/>
                </a:moveTo>
                <a:lnTo>
                  <a:pt x="26702" y="0"/>
                </a:lnTo>
                <a:lnTo>
                  <a:pt x="59566" y="42449"/>
                </a:lnTo>
                <a:close/>
              </a:path>
            </a:pathLst>
          </a:custGeom>
          <a:solidFill>
            <a:schemeClr val="accent3"/>
          </a:solidFill>
          <a:ln>
            <a:noFill/>
          </a:ln>
        </p:spPr>
      </p:sp>
      <p:sp>
        <p:nvSpPr>
          <p:cNvPr id="639" name="Google Shape;639;p45"/>
          <p:cNvSpPr txBox="1"/>
          <p:nvPr/>
        </p:nvSpPr>
        <p:spPr>
          <a:xfrm>
            <a:off x="1973015" y="2376129"/>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solidFill>
                  <a:schemeClr val="dk1"/>
                </a:solidFill>
                <a:latin typeface="Carter One"/>
                <a:ea typeface="Carter One"/>
                <a:cs typeface="Carter One"/>
                <a:sym typeface="Carter One"/>
              </a:rPr>
              <a:t>25%</a:t>
            </a:r>
            <a:endParaRPr sz="1800" dirty="0">
              <a:solidFill>
                <a:schemeClr val="dk1"/>
              </a:solidFill>
              <a:latin typeface="Carter One"/>
              <a:ea typeface="Carter One"/>
              <a:cs typeface="Carter One"/>
              <a:sym typeface="Carter One"/>
            </a:endParaRPr>
          </a:p>
        </p:txBody>
      </p:sp>
      <p:sp>
        <p:nvSpPr>
          <p:cNvPr id="640" name="Google Shape;640;p45"/>
          <p:cNvSpPr txBox="1"/>
          <p:nvPr/>
        </p:nvSpPr>
        <p:spPr>
          <a:xfrm>
            <a:off x="2055154" y="2639400"/>
            <a:ext cx="969600" cy="34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latin typeface="Livvic"/>
                <a:ea typeface="Livvic"/>
                <a:cs typeface="Livvic"/>
                <a:sym typeface="Livvic"/>
              </a:rPr>
              <a:t>Capitol Hill</a:t>
            </a:r>
            <a:endParaRPr dirty="0">
              <a:solidFill>
                <a:schemeClr val="dk1"/>
              </a:solidFill>
              <a:latin typeface="Livvic"/>
              <a:ea typeface="Livvic"/>
              <a:cs typeface="Livvic"/>
              <a:sym typeface="Livvic"/>
            </a:endParaRPr>
          </a:p>
        </p:txBody>
      </p:sp>
      <p:pic>
        <p:nvPicPr>
          <p:cNvPr id="1028" name="Picture 4" descr="https://www.kaggleusercontent.com/kf/21052053/eyJhbGciOiJkaXIiLCJlbmMiOiJBMTI4Q0JDLUhTMjU2In0..GwsNqdmvbaKCYgca23tUTQ.PY2MqCdmMgQBPUNDvTJX7iWl-BrVOSXPMofAYAEh79hIbUg5_iC1SvieHjWihpHXIE-4l9DBxRAEYz9jO4pdweuFOP8g5vrBGpUJfm_yo1N6cc51US_IKB5qTe_S4Y0-UC3PcySAKG674Vpix8pYfYZ1Md660vQx7O6W4XcNGqZz0ECa_E4KbMP7jCgQqOBheReMPDb8Wse_bpKH5eEa-6pcsqx2pVHOrFFKa7MB7tTUo5kQ-2Sn1ugpduxs3iIM4x05XZtrjbMkylz62MRjPUWGVOVzbY32VYeViSgLMlBDHjHG_kGMOj-iKmr5rMPePOkoaIU8peFdMb6o-43NZGJNSURem-83sCpxCVoAiDQtnLsn8ZCdiDdfQtqC8RV6ton4sCS6t5LbPO4foAjM5s39ru8Aq8qfduLjPNZLDcbBaejTQetjC39bYvBtrwx3WsYkrrvN3v5Kmy_Uci0IQ9v-dwlrzv1a4QEx5A47pj1CU-6_TzUetmHR91jMgXzEEnBDKe_Y24wbioJPlC6ZktGgzrWFeNQznhJurpUSPR8L_-en7GavrhS2iBEpf7xyjZCAmLi1EPGdSVA-tGxJeimiy4iSytKf-eHHkVQulpPB2Yao9iZf_dNCaP-ssZuX4eUgTJQqZm_WxEo_Pei4Td1aIIw7y_rmuxym3E6Mao0.gwiVNe2Yd3o47oYc7ZMtHw/__results___files/figure-html/unnamed-chunk-4-1.png">
            <a:extLst>
              <a:ext uri="{FF2B5EF4-FFF2-40B4-BE49-F238E27FC236}">
                <a16:creationId xmlns:a16="http://schemas.microsoft.com/office/drawing/2014/main" id="{D1338AE2-2AFE-4078-ABC5-3121A23A96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3030" y="1170557"/>
            <a:ext cx="3471071" cy="366231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61"/>
          <p:cNvPicPr preferRelativeResize="0"/>
          <p:nvPr/>
        </p:nvPicPr>
        <p:blipFill rotWithShape="1">
          <a:blip r:embed="rId3">
            <a:alphaModFix/>
          </a:blip>
          <a:srcRect l="8417" r="8408"/>
          <a:stretch/>
        </p:blipFill>
        <p:spPr>
          <a:xfrm rot="-245169">
            <a:off x="3743623" y="585792"/>
            <a:ext cx="4951177" cy="3971917"/>
          </a:xfrm>
          <a:prstGeom prst="rect">
            <a:avLst/>
          </a:prstGeom>
          <a:noFill/>
          <a:ln>
            <a:noFill/>
          </a:ln>
        </p:spPr>
      </p:pic>
      <p:grpSp>
        <p:nvGrpSpPr>
          <p:cNvPr id="1029" name="Google Shape;1029;p61"/>
          <p:cNvGrpSpPr/>
          <p:nvPr/>
        </p:nvGrpSpPr>
        <p:grpSpPr>
          <a:xfrm>
            <a:off x="-68475" y="471525"/>
            <a:ext cx="5066484" cy="4191900"/>
            <a:chOff x="-68475" y="471525"/>
            <a:chExt cx="5066484" cy="4191900"/>
          </a:xfrm>
        </p:grpSpPr>
        <p:sp>
          <p:nvSpPr>
            <p:cNvPr id="1030" name="Google Shape;1030;p61"/>
            <p:cNvSpPr/>
            <p:nvPr/>
          </p:nvSpPr>
          <p:spPr>
            <a:xfrm>
              <a:off x="-51350" y="695250"/>
              <a:ext cx="4963775" cy="3968175"/>
            </a:xfrm>
            <a:custGeom>
              <a:avLst/>
              <a:gdLst/>
              <a:ahLst/>
              <a:cxnLst/>
              <a:rect l="l" t="t" r="r" b="b"/>
              <a:pathLst>
                <a:path w="198551" h="158727" extrusionOk="0">
                  <a:moveTo>
                    <a:pt x="173430" y="0"/>
                  </a:moveTo>
                  <a:lnTo>
                    <a:pt x="0" y="45824"/>
                  </a:lnTo>
                  <a:lnTo>
                    <a:pt x="685" y="158727"/>
                  </a:lnTo>
                  <a:lnTo>
                    <a:pt x="198551" y="109431"/>
                  </a:lnTo>
                  <a:close/>
                </a:path>
              </a:pathLst>
            </a:custGeom>
            <a:solidFill>
              <a:schemeClr val="lt2"/>
            </a:solidFill>
            <a:ln>
              <a:noFill/>
            </a:ln>
          </p:spPr>
        </p:sp>
        <p:sp>
          <p:nvSpPr>
            <p:cNvPr id="1031" name="Google Shape;1031;p61"/>
            <p:cNvSpPr/>
            <p:nvPr/>
          </p:nvSpPr>
          <p:spPr>
            <a:xfrm>
              <a:off x="4345950" y="635342"/>
              <a:ext cx="480900" cy="2163200"/>
            </a:xfrm>
            <a:custGeom>
              <a:avLst/>
              <a:gdLst/>
              <a:ahLst/>
              <a:cxnLst/>
              <a:rect l="l" t="t" r="r" b="b"/>
              <a:pathLst>
                <a:path w="19236" h="86528" extrusionOk="0">
                  <a:moveTo>
                    <a:pt x="19236" y="86528"/>
                  </a:moveTo>
                  <a:lnTo>
                    <a:pt x="11213" y="0"/>
                  </a:lnTo>
                  <a:lnTo>
                    <a:pt x="0" y="1431"/>
                  </a:lnTo>
                  <a:close/>
                </a:path>
              </a:pathLst>
            </a:custGeom>
            <a:solidFill>
              <a:schemeClr val="accent1"/>
            </a:solidFill>
            <a:ln>
              <a:noFill/>
            </a:ln>
          </p:spPr>
        </p:sp>
        <p:sp>
          <p:nvSpPr>
            <p:cNvPr id="1032" name="Google Shape;1032;p61"/>
            <p:cNvSpPr/>
            <p:nvPr/>
          </p:nvSpPr>
          <p:spPr>
            <a:xfrm>
              <a:off x="-68475" y="471525"/>
              <a:ext cx="2995400" cy="1300850"/>
            </a:xfrm>
            <a:custGeom>
              <a:avLst/>
              <a:gdLst/>
              <a:ahLst/>
              <a:cxnLst/>
              <a:rect l="l" t="t" r="r" b="b"/>
              <a:pathLst>
                <a:path w="119816" h="52034" extrusionOk="0">
                  <a:moveTo>
                    <a:pt x="0" y="0"/>
                  </a:moveTo>
                  <a:lnTo>
                    <a:pt x="0" y="52034"/>
                  </a:lnTo>
                  <a:lnTo>
                    <a:pt x="119816" y="20474"/>
                  </a:lnTo>
                  <a:close/>
                </a:path>
              </a:pathLst>
            </a:custGeom>
            <a:solidFill>
              <a:schemeClr val="accent2"/>
            </a:solidFill>
            <a:ln>
              <a:noFill/>
            </a:ln>
          </p:spPr>
        </p:sp>
        <p:sp>
          <p:nvSpPr>
            <p:cNvPr id="1033" name="Google Shape;1033;p61"/>
            <p:cNvSpPr/>
            <p:nvPr/>
          </p:nvSpPr>
          <p:spPr>
            <a:xfrm>
              <a:off x="1902584" y="3496300"/>
              <a:ext cx="3095425" cy="769900"/>
            </a:xfrm>
            <a:custGeom>
              <a:avLst/>
              <a:gdLst/>
              <a:ahLst/>
              <a:cxnLst/>
              <a:rect l="l" t="t" r="r" b="b"/>
              <a:pathLst>
                <a:path w="123817" h="30796" extrusionOk="0">
                  <a:moveTo>
                    <a:pt x="123817" y="11425"/>
                  </a:moveTo>
                  <a:lnTo>
                    <a:pt x="121080" y="0"/>
                  </a:lnTo>
                  <a:lnTo>
                    <a:pt x="0" y="30796"/>
                  </a:lnTo>
                  <a:close/>
                </a:path>
              </a:pathLst>
            </a:custGeom>
            <a:solidFill>
              <a:schemeClr val="accent2"/>
            </a:solidFill>
            <a:ln>
              <a:noFill/>
            </a:ln>
          </p:spPr>
        </p:sp>
      </p:grpSp>
      <p:sp>
        <p:nvSpPr>
          <p:cNvPr id="1034" name="Google Shape;1034;p61"/>
          <p:cNvSpPr txBox="1">
            <a:spLocks noGrp="1"/>
          </p:cNvSpPr>
          <p:nvPr>
            <p:ph type="title"/>
          </p:nvPr>
        </p:nvSpPr>
        <p:spPr>
          <a:xfrm flipH="1">
            <a:off x="719949" y="1504375"/>
            <a:ext cx="3586800" cy="2377500"/>
          </a:xfrm>
          <a:prstGeom prst="rect">
            <a:avLst/>
          </a:prstGeom>
          <a:noFill/>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r>
              <a:rPr lang="en-US" sz="5000" dirty="0"/>
              <a:t>Modeling and Summary</a:t>
            </a:r>
            <a:endParaRPr sz="5000" dirty="0"/>
          </a:p>
        </p:txBody>
      </p:sp>
      <p:sp>
        <p:nvSpPr>
          <p:cNvPr id="1035" name="Google Shape;1035;p61"/>
          <p:cNvSpPr txBox="1">
            <a:spLocks noGrp="1"/>
          </p:cNvSpPr>
          <p:nvPr>
            <p:ph type="title" idx="2"/>
          </p:nvPr>
        </p:nvSpPr>
        <p:spPr>
          <a:xfrm flipH="1">
            <a:off x="431255" y="615775"/>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05</a:t>
            </a:r>
            <a:endParaRPr sz="5000"/>
          </a:p>
        </p:txBody>
      </p:sp>
      <p:sp>
        <p:nvSpPr>
          <p:cNvPr id="1036" name="Google Shape;1036;p61"/>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2"/>
          <p:cNvSpPr txBox="1">
            <a:spLocks noGrp="1"/>
          </p:cNvSpPr>
          <p:nvPr>
            <p:ph type="subTitle" idx="3"/>
          </p:nvPr>
        </p:nvSpPr>
        <p:spPr>
          <a:xfrm>
            <a:off x="5147544" y="3418962"/>
            <a:ext cx="2964000" cy="1103700"/>
          </a:xfrm>
          <a:prstGeom prst="rect">
            <a:avLst/>
          </a:prstGeom>
        </p:spPr>
        <p:txBody>
          <a:bodyPr spcFirstLastPara="1" wrap="square" lIns="91425" tIns="91425" rIns="91425" bIns="91425" anchor="t" anchorCtr="0">
            <a:noAutofit/>
          </a:bodyPr>
          <a:lstStyle/>
          <a:p>
            <a:pPr marL="0" lvl="0" indent="0"/>
            <a:r>
              <a:rPr lang="en-US" dirty="0"/>
              <a:t>is a gradient boosting framework that uses tree based learning algorithms.</a:t>
            </a:r>
            <a:endParaRPr dirty="0"/>
          </a:p>
        </p:txBody>
      </p:sp>
      <p:sp>
        <p:nvSpPr>
          <p:cNvPr id="500" name="Google Shape;500;p42"/>
          <p:cNvSpPr txBox="1">
            <a:spLocks noGrp="1"/>
          </p:cNvSpPr>
          <p:nvPr>
            <p:ph type="subTitle" idx="1"/>
          </p:nvPr>
        </p:nvSpPr>
        <p:spPr>
          <a:xfrm>
            <a:off x="1032469" y="3418961"/>
            <a:ext cx="2962800" cy="1570133"/>
          </a:xfrm>
          <a:prstGeom prst="rect">
            <a:avLst/>
          </a:prstGeom>
        </p:spPr>
        <p:txBody>
          <a:bodyPr spcFirstLastPara="1" wrap="square" lIns="91425" tIns="91425" rIns="91425" bIns="91425" anchor="t" anchorCtr="0">
            <a:noAutofit/>
          </a:bodyPr>
          <a:lstStyle/>
          <a:p>
            <a:pPr marL="0" lvl="0" indent="0"/>
            <a:r>
              <a:rPr lang="en-US" dirty="0"/>
              <a:t>is an optimized distributed gradient boosting library designed to be highly </a:t>
            </a:r>
            <a:r>
              <a:rPr lang="en-US" b="1" dirty="0"/>
              <a:t>efficient</a:t>
            </a:r>
            <a:r>
              <a:rPr lang="en-US" dirty="0"/>
              <a:t>, </a:t>
            </a:r>
            <a:r>
              <a:rPr lang="en-US" b="1" dirty="0"/>
              <a:t>flexible</a:t>
            </a:r>
            <a:r>
              <a:rPr lang="en-US" dirty="0"/>
              <a:t> and </a:t>
            </a:r>
            <a:r>
              <a:rPr lang="en-US" b="1" dirty="0"/>
              <a:t>portable</a:t>
            </a:r>
            <a:endParaRPr dirty="0"/>
          </a:p>
        </p:txBody>
      </p:sp>
      <p:sp>
        <p:nvSpPr>
          <p:cNvPr id="501" name="Google Shape;501;p42"/>
          <p:cNvSpPr txBox="1">
            <a:spLocks noGrp="1"/>
          </p:cNvSpPr>
          <p:nvPr>
            <p:ph type="title"/>
          </p:nvPr>
        </p:nvSpPr>
        <p:spPr>
          <a:xfrm>
            <a:off x="1032456" y="2874249"/>
            <a:ext cx="2962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XGBoost</a:t>
            </a:r>
            <a:endParaRPr dirty="0"/>
          </a:p>
        </p:txBody>
      </p:sp>
      <p:sp>
        <p:nvSpPr>
          <p:cNvPr id="502" name="Google Shape;502;p42"/>
          <p:cNvSpPr txBox="1">
            <a:spLocks noGrp="1"/>
          </p:cNvSpPr>
          <p:nvPr>
            <p:ph type="title" idx="2"/>
          </p:nvPr>
        </p:nvSpPr>
        <p:spPr>
          <a:xfrm>
            <a:off x="5147531" y="2874249"/>
            <a:ext cx="296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LightGBM</a:t>
            </a:r>
            <a:endParaRPr dirty="0"/>
          </a:p>
        </p:txBody>
      </p:sp>
      <p:pic>
        <p:nvPicPr>
          <p:cNvPr id="503" name="Google Shape;503;p42"/>
          <p:cNvPicPr preferRelativeResize="0"/>
          <p:nvPr/>
        </p:nvPicPr>
        <p:blipFill rotWithShape="1">
          <a:blip r:embed="rId3">
            <a:alphaModFix/>
          </a:blip>
          <a:srcRect l="3445" r="25364"/>
          <a:stretch/>
        </p:blipFill>
        <p:spPr>
          <a:xfrm>
            <a:off x="1524490" y="887864"/>
            <a:ext cx="1978773" cy="1853070"/>
          </a:xfrm>
          <a:prstGeom prst="rect">
            <a:avLst/>
          </a:prstGeom>
          <a:noFill/>
          <a:ln>
            <a:noFill/>
          </a:ln>
        </p:spPr>
      </p:pic>
      <p:pic>
        <p:nvPicPr>
          <p:cNvPr id="504" name="Google Shape;504;p42"/>
          <p:cNvPicPr preferRelativeResize="0"/>
          <p:nvPr/>
        </p:nvPicPr>
        <p:blipFill rotWithShape="1">
          <a:blip r:embed="rId4">
            <a:alphaModFix/>
          </a:blip>
          <a:srcRect t="3174" b="3174"/>
          <a:stretch/>
        </p:blipFill>
        <p:spPr>
          <a:xfrm>
            <a:off x="5640152" y="887864"/>
            <a:ext cx="1978772" cy="1853070"/>
          </a:xfrm>
          <a:prstGeom prst="rect">
            <a:avLst/>
          </a:prstGeom>
          <a:noFill/>
          <a:ln>
            <a:noFill/>
          </a:ln>
        </p:spPr>
      </p:pic>
      <p:grpSp>
        <p:nvGrpSpPr>
          <p:cNvPr id="505" name="Google Shape;505;p42"/>
          <p:cNvGrpSpPr/>
          <p:nvPr/>
        </p:nvGrpSpPr>
        <p:grpSpPr>
          <a:xfrm>
            <a:off x="1524476" y="730682"/>
            <a:ext cx="2129899" cy="2010246"/>
            <a:chOff x="1524476" y="767954"/>
            <a:chExt cx="2129899" cy="2010246"/>
          </a:xfrm>
        </p:grpSpPr>
        <p:sp>
          <p:nvSpPr>
            <p:cNvPr id="506" name="Google Shape;506;p42"/>
            <p:cNvSpPr/>
            <p:nvPr/>
          </p:nvSpPr>
          <p:spPr>
            <a:xfrm flipH="1">
              <a:off x="1524476" y="767954"/>
              <a:ext cx="1420678" cy="125048"/>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507" name="Google Shape;507;p42"/>
            <p:cNvSpPr/>
            <p:nvPr/>
          </p:nvSpPr>
          <p:spPr>
            <a:xfrm>
              <a:off x="3537475" y="1865700"/>
              <a:ext cx="116900" cy="912500"/>
            </a:xfrm>
            <a:custGeom>
              <a:avLst/>
              <a:gdLst/>
              <a:ahLst/>
              <a:cxnLst/>
              <a:rect l="l" t="t" r="r" b="b"/>
              <a:pathLst>
                <a:path w="4676" h="36500" extrusionOk="0">
                  <a:moveTo>
                    <a:pt x="0" y="36500"/>
                  </a:moveTo>
                  <a:lnTo>
                    <a:pt x="397" y="0"/>
                  </a:lnTo>
                  <a:lnTo>
                    <a:pt x="4676" y="2267"/>
                  </a:lnTo>
                  <a:close/>
                </a:path>
              </a:pathLst>
            </a:custGeom>
            <a:solidFill>
              <a:schemeClr val="accent2"/>
            </a:solidFill>
            <a:ln>
              <a:noFill/>
            </a:ln>
          </p:spPr>
        </p:sp>
      </p:grpSp>
      <p:grpSp>
        <p:nvGrpSpPr>
          <p:cNvPr id="508" name="Google Shape;508;p42"/>
          <p:cNvGrpSpPr/>
          <p:nvPr/>
        </p:nvGrpSpPr>
        <p:grpSpPr>
          <a:xfrm>
            <a:off x="6756725" y="675203"/>
            <a:ext cx="1051400" cy="2065725"/>
            <a:chOff x="6756725" y="712475"/>
            <a:chExt cx="1051400" cy="2065725"/>
          </a:xfrm>
        </p:grpSpPr>
        <p:sp>
          <p:nvSpPr>
            <p:cNvPr id="509" name="Google Shape;509;p42"/>
            <p:cNvSpPr/>
            <p:nvPr/>
          </p:nvSpPr>
          <p:spPr>
            <a:xfrm>
              <a:off x="6756725" y="712475"/>
              <a:ext cx="855824" cy="188271"/>
            </a:xfrm>
            <a:custGeom>
              <a:avLst/>
              <a:gdLst/>
              <a:ahLst/>
              <a:cxnLst/>
              <a:rect l="l" t="t" r="r" b="b"/>
              <a:pathLst>
                <a:path w="66640" h="14660" extrusionOk="0">
                  <a:moveTo>
                    <a:pt x="66640" y="14660"/>
                  </a:moveTo>
                  <a:lnTo>
                    <a:pt x="6663" y="13662"/>
                  </a:lnTo>
                  <a:lnTo>
                    <a:pt x="0" y="0"/>
                  </a:lnTo>
                  <a:close/>
                </a:path>
              </a:pathLst>
            </a:custGeom>
            <a:solidFill>
              <a:schemeClr val="accent2"/>
            </a:solidFill>
            <a:ln>
              <a:noFill/>
            </a:ln>
          </p:spPr>
        </p:sp>
        <p:sp>
          <p:nvSpPr>
            <p:cNvPr id="510" name="Google Shape;510;p42"/>
            <p:cNvSpPr/>
            <p:nvPr/>
          </p:nvSpPr>
          <p:spPr>
            <a:xfrm>
              <a:off x="7653150" y="1922375"/>
              <a:ext cx="154975" cy="855825"/>
            </a:xfrm>
            <a:custGeom>
              <a:avLst/>
              <a:gdLst/>
              <a:ahLst/>
              <a:cxnLst/>
              <a:rect l="l" t="t" r="r" b="b"/>
              <a:pathLst>
                <a:path w="6199" h="34233" extrusionOk="0">
                  <a:moveTo>
                    <a:pt x="0" y="34233"/>
                  </a:moveTo>
                  <a:lnTo>
                    <a:pt x="103" y="781"/>
                  </a:lnTo>
                  <a:lnTo>
                    <a:pt x="6199" y="0"/>
                  </a:lnTo>
                  <a:close/>
                </a:path>
              </a:pathLst>
            </a:custGeom>
            <a:solidFill>
              <a:schemeClr val="lt2"/>
            </a:solidFill>
            <a:ln>
              <a:noFill/>
            </a:ln>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pic>
        <p:nvPicPr>
          <p:cNvPr id="1086" name="Google Shape;1086;p64"/>
          <p:cNvPicPr preferRelativeResize="0"/>
          <p:nvPr/>
        </p:nvPicPr>
        <p:blipFill rotWithShape="1">
          <a:blip r:embed="rId3">
            <a:alphaModFix/>
          </a:blip>
          <a:srcRect l="13610" t="14817" r="16085" b="659"/>
          <a:stretch/>
        </p:blipFill>
        <p:spPr>
          <a:xfrm rot="240001">
            <a:off x="447745" y="585792"/>
            <a:ext cx="4951180" cy="3971915"/>
          </a:xfrm>
          <a:prstGeom prst="rect">
            <a:avLst/>
          </a:prstGeom>
          <a:noFill/>
          <a:ln>
            <a:noFill/>
          </a:ln>
        </p:spPr>
      </p:pic>
      <p:grpSp>
        <p:nvGrpSpPr>
          <p:cNvPr id="1087" name="Google Shape;1087;p64"/>
          <p:cNvGrpSpPr/>
          <p:nvPr/>
        </p:nvGrpSpPr>
        <p:grpSpPr>
          <a:xfrm rot="-10442861">
            <a:off x="4287239" y="782575"/>
            <a:ext cx="5301879" cy="3958436"/>
            <a:chOff x="-464369" y="431368"/>
            <a:chExt cx="5301925" cy="3958470"/>
          </a:xfrm>
        </p:grpSpPr>
        <p:sp>
          <p:nvSpPr>
            <p:cNvPr id="1088" name="Google Shape;1088;p64"/>
            <p:cNvSpPr/>
            <p:nvPr/>
          </p:nvSpPr>
          <p:spPr>
            <a:xfrm>
              <a:off x="-454618" y="695262"/>
              <a:ext cx="5209925" cy="3694575"/>
            </a:xfrm>
            <a:custGeom>
              <a:avLst/>
              <a:gdLst/>
              <a:ahLst/>
              <a:cxnLst/>
              <a:rect l="l" t="t" r="r" b="b"/>
              <a:pathLst>
                <a:path w="208397" h="147783" extrusionOk="0">
                  <a:moveTo>
                    <a:pt x="189560" y="0"/>
                  </a:moveTo>
                  <a:lnTo>
                    <a:pt x="0" y="49645"/>
                  </a:lnTo>
                  <a:lnTo>
                    <a:pt x="16283" y="147783"/>
                  </a:lnTo>
                  <a:lnTo>
                    <a:pt x="208397" y="104306"/>
                  </a:lnTo>
                  <a:close/>
                </a:path>
              </a:pathLst>
            </a:custGeom>
            <a:solidFill>
              <a:schemeClr val="accent3"/>
            </a:solidFill>
            <a:ln>
              <a:noFill/>
            </a:ln>
          </p:spPr>
        </p:sp>
        <p:sp>
          <p:nvSpPr>
            <p:cNvPr id="1089" name="Google Shape;1089;p64"/>
            <p:cNvSpPr/>
            <p:nvPr/>
          </p:nvSpPr>
          <p:spPr>
            <a:xfrm>
              <a:off x="-464369" y="431368"/>
              <a:ext cx="3391275" cy="1411500"/>
            </a:xfrm>
            <a:custGeom>
              <a:avLst/>
              <a:gdLst/>
              <a:ahLst/>
              <a:cxnLst/>
              <a:rect l="l" t="t" r="r" b="b"/>
              <a:pathLst>
                <a:path w="135651" h="56460" extrusionOk="0">
                  <a:moveTo>
                    <a:pt x="4703" y="0"/>
                  </a:moveTo>
                  <a:lnTo>
                    <a:pt x="0" y="56460"/>
                  </a:lnTo>
                  <a:lnTo>
                    <a:pt x="135651" y="22080"/>
                  </a:lnTo>
                  <a:close/>
                </a:path>
              </a:pathLst>
            </a:custGeom>
            <a:solidFill>
              <a:schemeClr val="lt2"/>
            </a:solidFill>
            <a:ln>
              <a:noFill/>
            </a:ln>
          </p:spPr>
        </p:sp>
        <p:sp>
          <p:nvSpPr>
            <p:cNvPr id="1090" name="Google Shape;1090;p64"/>
            <p:cNvSpPr/>
            <p:nvPr/>
          </p:nvSpPr>
          <p:spPr>
            <a:xfrm>
              <a:off x="1764506" y="3376756"/>
              <a:ext cx="3073050" cy="710675"/>
            </a:xfrm>
            <a:custGeom>
              <a:avLst/>
              <a:gdLst/>
              <a:ahLst/>
              <a:cxnLst/>
              <a:rect l="l" t="t" r="r" b="b"/>
              <a:pathLst>
                <a:path w="122922" h="28427" extrusionOk="0">
                  <a:moveTo>
                    <a:pt x="122922" y="14099"/>
                  </a:moveTo>
                  <a:lnTo>
                    <a:pt x="120318" y="0"/>
                  </a:lnTo>
                  <a:lnTo>
                    <a:pt x="0" y="28427"/>
                  </a:lnTo>
                  <a:close/>
                </a:path>
              </a:pathLst>
            </a:custGeom>
            <a:solidFill>
              <a:schemeClr val="accent2"/>
            </a:solidFill>
            <a:ln>
              <a:noFill/>
            </a:ln>
          </p:spPr>
        </p:sp>
      </p:grpSp>
      <p:sp>
        <p:nvSpPr>
          <p:cNvPr id="1091" name="Google Shape;1091;p64"/>
          <p:cNvSpPr/>
          <p:nvPr/>
        </p:nvSpPr>
        <p:spPr>
          <a:xfrm flipH="1">
            <a:off x="365047" y="396000"/>
            <a:ext cx="166875" cy="1994050"/>
          </a:xfrm>
          <a:custGeom>
            <a:avLst/>
            <a:gdLst/>
            <a:ahLst/>
            <a:cxnLst/>
            <a:rect l="l" t="t" r="r" b="b"/>
            <a:pathLst>
              <a:path w="6675" h="79762" extrusionOk="0">
                <a:moveTo>
                  <a:pt x="5184" y="79762"/>
                </a:moveTo>
                <a:lnTo>
                  <a:pt x="0" y="552"/>
                </a:lnTo>
                <a:lnTo>
                  <a:pt x="6675" y="0"/>
                </a:lnTo>
                <a:close/>
              </a:path>
            </a:pathLst>
          </a:custGeom>
          <a:solidFill>
            <a:schemeClr val="accent2"/>
          </a:solidFill>
          <a:ln>
            <a:noFill/>
          </a:ln>
        </p:spPr>
      </p:sp>
      <p:sp>
        <p:nvSpPr>
          <p:cNvPr id="1092" name="Google Shape;1092;p64"/>
          <p:cNvSpPr txBox="1">
            <a:spLocks noGrp="1"/>
          </p:cNvSpPr>
          <p:nvPr>
            <p:ph type="title"/>
          </p:nvPr>
        </p:nvSpPr>
        <p:spPr>
          <a:xfrm flipH="1">
            <a:off x="4710558" y="1504375"/>
            <a:ext cx="3958212" cy="23775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Conclusions and Suggestions</a:t>
            </a:r>
            <a:endParaRPr dirty="0"/>
          </a:p>
        </p:txBody>
      </p:sp>
      <p:sp>
        <p:nvSpPr>
          <p:cNvPr id="1093" name="Google Shape;1093;p64"/>
          <p:cNvSpPr txBox="1">
            <a:spLocks noGrp="1"/>
          </p:cNvSpPr>
          <p:nvPr>
            <p:ph type="title" idx="2"/>
          </p:nvPr>
        </p:nvSpPr>
        <p:spPr>
          <a:xfrm flipH="1">
            <a:off x="7341570" y="3767778"/>
            <a:ext cx="1327200" cy="9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094" name="Google Shape;1094;p64"/>
          <p:cNvSpPr/>
          <p:nvPr/>
        </p:nvSpPr>
        <p:spPr>
          <a:xfrm>
            <a:off x="282100" y="4450025"/>
            <a:ext cx="2153300" cy="232725"/>
          </a:xfrm>
          <a:custGeom>
            <a:avLst/>
            <a:gdLst/>
            <a:ahLst/>
            <a:cxnLst/>
            <a:rect l="l" t="t" r="r" b="b"/>
            <a:pathLst>
              <a:path w="86132" h="9309" extrusionOk="0">
                <a:moveTo>
                  <a:pt x="86132" y="5924"/>
                </a:moveTo>
                <a:lnTo>
                  <a:pt x="779" y="0"/>
                </a:lnTo>
                <a:lnTo>
                  <a:pt x="0" y="9309"/>
                </a:lnTo>
                <a:close/>
              </a:path>
            </a:pathLst>
          </a:custGeom>
          <a:solidFill>
            <a:schemeClr val="accent1"/>
          </a:solidFill>
          <a:ln>
            <a:no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50"/>
          <p:cNvSpPr/>
          <p:nvPr/>
        </p:nvSpPr>
        <p:spPr>
          <a:xfrm rot="528063" flipH="1">
            <a:off x="1626449" y="3146579"/>
            <a:ext cx="934526" cy="693207"/>
          </a:xfrm>
          <a:custGeom>
            <a:avLst/>
            <a:gdLst/>
            <a:ahLst/>
            <a:cxnLst/>
            <a:rect l="l" t="t" r="r" b="b"/>
            <a:pathLst>
              <a:path w="37382" h="27729" extrusionOk="0">
                <a:moveTo>
                  <a:pt x="0" y="24648"/>
                </a:moveTo>
                <a:lnTo>
                  <a:pt x="18486" y="0"/>
                </a:lnTo>
                <a:lnTo>
                  <a:pt x="37382" y="27729"/>
                </a:lnTo>
                <a:close/>
              </a:path>
            </a:pathLst>
          </a:custGeom>
          <a:solidFill>
            <a:schemeClr val="accent1"/>
          </a:solidFill>
          <a:ln>
            <a:noFill/>
          </a:ln>
        </p:spPr>
      </p:sp>
      <p:sp>
        <p:nvSpPr>
          <p:cNvPr id="717" name="Google Shape;717;p50"/>
          <p:cNvSpPr/>
          <p:nvPr/>
        </p:nvSpPr>
        <p:spPr>
          <a:xfrm flipH="1">
            <a:off x="4184949" y="3155151"/>
            <a:ext cx="926500" cy="667550"/>
          </a:xfrm>
          <a:custGeom>
            <a:avLst/>
            <a:gdLst/>
            <a:ahLst/>
            <a:cxnLst/>
            <a:rect l="l" t="t" r="r" b="b"/>
            <a:pathLst>
              <a:path w="37060" h="26702" extrusionOk="0">
                <a:moveTo>
                  <a:pt x="0" y="23621"/>
                </a:moveTo>
                <a:lnTo>
                  <a:pt x="25421" y="0"/>
                </a:lnTo>
                <a:lnTo>
                  <a:pt x="37060" y="26702"/>
                </a:lnTo>
                <a:close/>
              </a:path>
            </a:pathLst>
          </a:custGeom>
          <a:solidFill>
            <a:schemeClr val="accent3"/>
          </a:solidFill>
          <a:ln>
            <a:noFill/>
          </a:ln>
        </p:spPr>
      </p:sp>
      <p:sp>
        <p:nvSpPr>
          <p:cNvPr id="718" name="Google Shape;718;p50"/>
          <p:cNvSpPr/>
          <p:nvPr/>
        </p:nvSpPr>
        <p:spPr>
          <a:xfrm flipH="1">
            <a:off x="6596704" y="3155150"/>
            <a:ext cx="907175" cy="616200"/>
          </a:xfrm>
          <a:custGeom>
            <a:avLst/>
            <a:gdLst/>
            <a:ahLst/>
            <a:cxnLst/>
            <a:rect l="l" t="t" r="r" b="b"/>
            <a:pathLst>
              <a:path w="36287" h="24648" extrusionOk="0">
                <a:moveTo>
                  <a:pt x="0" y="24648"/>
                </a:moveTo>
                <a:lnTo>
                  <a:pt x="18486" y="0"/>
                </a:lnTo>
                <a:lnTo>
                  <a:pt x="36287" y="23279"/>
                </a:lnTo>
                <a:close/>
              </a:path>
            </a:pathLst>
          </a:custGeom>
          <a:solidFill>
            <a:schemeClr val="accent1"/>
          </a:solidFill>
          <a:ln>
            <a:noFill/>
          </a:ln>
        </p:spPr>
      </p:sp>
      <p:sp>
        <p:nvSpPr>
          <p:cNvPr id="719" name="Google Shape;719;p50"/>
          <p:cNvSpPr/>
          <p:nvPr/>
        </p:nvSpPr>
        <p:spPr>
          <a:xfrm>
            <a:off x="6622383" y="1324246"/>
            <a:ext cx="890050" cy="684650"/>
          </a:xfrm>
          <a:custGeom>
            <a:avLst/>
            <a:gdLst/>
            <a:ahLst/>
            <a:cxnLst/>
            <a:rect l="l" t="t" r="r" b="b"/>
            <a:pathLst>
              <a:path w="35602" h="27386" extrusionOk="0">
                <a:moveTo>
                  <a:pt x="0" y="27386"/>
                </a:moveTo>
                <a:lnTo>
                  <a:pt x="16432" y="0"/>
                </a:lnTo>
                <a:lnTo>
                  <a:pt x="35602" y="26017"/>
                </a:lnTo>
                <a:close/>
              </a:path>
            </a:pathLst>
          </a:custGeom>
          <a:solidFill>
            <a:schemeClr val="accent3"/>
          </a:solidFill>
          <a:ln>
            <a:noFill/>
          </a:ln>
        </p:spPr>
      </p:sp>
      <p:sp>
        <p:nvSpPr>
          <p:cNvPr id="720" name="Google Shape;720;p50"/>
          <p:cNvSpPr/>
          <p:nvPr/>
        </p:nvSpPr>
        <p:spPr>
          <a:xfrm>
            <a:off x="4048445" y="1341371"/>
            <a:ext cx="1012875" cy="684650"/>
          </a:xfrm>
          <a:custGeom>
            <a:avLst/>
            <a:gdLst/>
            <a:ahLst/>
            <a:cxnLst/>
            <a:rect l="l" t="t" r="r" b="b"/>
            <a:pathLst>
              <a:path w="40515" h="27386" extrusionOk="0">
                <a:moveTo>
                  <a:pt x="0" y="23278"/>
                </a:moveTo>
                <a:lnTo>
                  <a:pt x="24648" y="0"/>
                </a:lnTo>
                <a:lnTo>
                  <a:pt x="40515" y="27386"/>
                </a:lnTo>
                <a:close/>
              </a:path>
            </a:pathLst>
          </a:custGeom>
          <a:solidFill>
            <a:schemeClr val="accent1"/>
          </a:solidFill>
          <a:ln>
            <a:noFill/>
          </a:ln>
        </p:spPr>
      </p:sp>
      <p:sp>
        <p:nvSpPr>
          <p:cNvPr id="721" name="Google Shape;721;p50"/>
          <p:cNvSpPr/>
          <p:nvPr/>
        </p:nvSpPr>
        <p:spPr>
          <a:xfrm>
            <a:off x="1630031" y="1332796"/>
            <a:ext cx="927350" cy="641875"/>
          </a:xfrm>
          <a:custGeom>
            <a:avLst/>
            <a:gdLst/>
            <a:ahLst/>
            <a:cxnLst/>
            <a:rect l="l" t="t" r="r" b="b"/>
            <a:pathLst>
              <a:path w="37094" h="25675" extrusionOk="0">
                <a:moveTo>
                  <a:pt x="0" y="24648"/>
                </a:moveTo>
                <a:lnTo>
                  <a:pt x="18486" y="0"/>
                </a:lnTo>
                <a:lnTo>
                  <a:pt x="37094" y="25675"/>
                </a:lnTo>
                <a:close/>
              </a:path>
            </a:pathLst>
          </a:custGeom>
          <a:solidFill>
            <a:schemeClr val="accent3"/>
          </a:solidFill>
          <a:ln>
            <a:noFill/>
          </a:ln>
        </p:spPr>
      </p:sp>
      <p:sp>
        <p:nvSpPr>
          <p:cNvPr id="722" name="Google Shape;722;p50"/>
          <p:cNvSpPr txBox="1">
            <a:spLocks noGrp="1"/>
          </p:cNvSpPr>
          <p:nvPr>
            <p:ph type="title" idx="15"/>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Actionable Outcomes</a:t>
            </a:r>
            <a:endParaRPr dirty="0"/>
          </a:p>
        </p:txBody>
      </p:sp>
      <p:sp>
        <p:nvSpPr>
          <p:cNvPr id="723" name="Google Shape;723;p50"/>
          <p:cNvSpPr txBox="1">
            <a:spLocks noGrp="1"/>
          </p:cNvSpPr>
          <p:nvPr>
            <p:ph type="title"/>
          </p:nvPr>
        </p:nvSpPr>
        <p:spPr>
          <a:xfrm>
            <a:off x="811892" y="2032814"/>
            <a:ext cx="2551343"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Decrease the Following</a:t>
            </a:r>
            <a:endParaRPr dirty="0"/>
          </a:p>
        </p:txBody>
      </p:sp>
      <p:sp>
        <p:nvSpPr>
          <p:cNvPr id="724" name="Google Shape;724;p50"/>
          <p:cNvSpPr txBox="1">
            <a:spLocks noGrp="1"/>
          </p:cNvSpPr>
          <p:nvPr>
            <p:ph type="subTitle" idx="1"/>
          </p:nvPr>
        </p:nvSpPr>
        <p:spPr>
          <a:xfrm>
            <a:off x="1132721" y="2364832"/>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Cleaning fees and Security deposits</a:t>
            </a:r>
            <a:endParaRPr sz="1400" dirty="0"/>
          </a:p>
        </p:txBody>
      </p:sp>
      <p:sp>
        <p:nvSpPr>
          <p:cNvPr id="725" name="Google Shape;725;p50"/>
          <p:cNvSpPr txBox="1">
            <a:spLocks noGrp="1"/>
          </p:cNvSpPr>
          <p:nvPr>
            <p:ph type="title" idx="2"/>
          </p:nvPr>
        </p:nvSpPr>
        <p:spPr>
          <a:xfrm>
            <a:off x="1161012" y="3875067"/>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Extras</a:t>
            </a:r>
            <a:endParaRPr dirty="0"/>
          </a:p>
        </p:txBody>
      </p:sp>
      <p:sp>
        <p:nvSpPr>
          <p:cNvPr id="726" name="Google Shape;726;p50"/>
          <p:cNvSpPr txBox="1">
            <a:spLocks noGrp="1"/>
          </p:cNvSpPr>
          <p:nvPr>
            <p:ph type="subTitle" idx="3"/>
          </p:nvPr>
        </p:nvSpPr>
        <p:spPr>
          <a:xfrm>
            <a:off x="1018674" y="4133887"/>
            <a:ext cx="2093494"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Doorman, gym, Dryer, and Indoor fire place</a:t>
            </a:r>
            <a:endParaRPr sz="1400" dirty="0"/>
          </a:p>
        </p:txBody>
      </p:sp>
      <p:sp>
        <p:nvSpPr>
          <p:cNvPr id="727" name="Google Shape;727;p50"/>
          <p:cNvSpPr txBox="1">
            <a:spLocks noGrp="1"/>
          </p:cNvSpPr>
          <p:nvPr>
            <p:ph type="title" idx="4"/>
          </p:nvPr>
        </p:nvSpPr>
        <p:spPr>
          <a:xfrm>
            <a:off x="3622182" y="2041598"/>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Policy Change</a:t>
            </a:r>
            <a:endParaRPr dirty="0"/>
          </a:p>
        </p:txBody>
      </p:sp>
      <p:sp>
        <p:nvSpPr>
          <p:cNvPr id="728" name="Google Shape;728;p50"/>
          <p:cNvSpPr txBox="1">
            <a:spLocks noGrp="1"/>
          </p:cNvSpPr>
          <p:nvPr>
            <p:ph type="subTitle" idx="5"/>
          </p:nvPr>
        </p:nvSpPr>
        <p:spPr>
          <a:xfrm>
            <a:off x="3394555" y="2398298"/>
            <a:ext cx="2365799"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Cancelations, Guest included, and Extra people</a:t>
            </a:r>
            <a:endParaRPr sz="1400" dirty="0"/>
          </a:p>
        </p:txBody>
      </p:sp>
      <p:sp>
        <p:nvSpPr>
          <p:cNvPr id="729" name="Google Shape;729;p50"/>
          <p:cNvSpPr txBox="1">
            <a:spLocks noGrp="1"/>
          </p:cNvSpPr>
          <p:nvPr>
            <p:ph type="title" idx="6"/>
          </p:nvPr>
        </p:nvSpPr>
        <p:spPr>
          <a:xfrm>
            <a:off x="3639300" y="3875067"/>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Good to Update</a:t>
            </a:r>
            <a:endParaRPr dirty="0"/>
          </a:p>
        </p:txBody>
      </p:sp>
      <p:sp>
        <p:nvSpPr>
          <p:cNvPr id="730" name="Google Shape;730;p50"/>
          <p:cNvSpPr txBox="1">
            <a:spLocks noGrp="1"/>
          </p:cNvSpPr>
          <p:nvPr>
            <p:ph type="subTitle" idx="7"/>
          </p:nvPr>
        </p:nvSpPr>
        <p:spPr>
          <a:xfrm>
            <a:off x="3639299" y="4133887"/>
            <a:ext cx="18654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Room types and enteral decoration</a:t>
            </a:r>
            <a:endParaRPr sz="1400" dirty="0"/>
          </a:p>
        </p:txBody>
      </p:sp>
      <p:sp>
        <p:nvSpPr>
          <p:cNvPr id="731" name="Google Shape;731;p50"/>
          <p:cNvSpPr txBox="1">
            <a:spLocks noGrp="1"/>
          </p:cNvSpPr>
          <p:nvPr>
            <p:ph type="title" idx="8"/>
          </p:nvPr>
        </p:nvSpPr>
        <p:spPr>
          <a:xfrm>
            <a:off x="6104003" y="2033256"/>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Amenities</a:t>
            </a:r>
            <a:endParaRPr dirty="0"/>
          </a:p>
        </p:txBody>
      </p:sp>
      <p:sp>
        <p:nvSpPr>
          <p:cNvPr id="732" name="Google Shape;732;p50"/>
          <p:cNvSpPr txBox="1">
            <a:spLocks noGrp="1"/>
          </p:cNvSpPr>
          <p:nvPr>
            <p:ph type="subTitle" idx="9"/>
          </p:nvPr>
        </p:nvSpPr>
        <p:spPr>
          <a:xfrm>
            <a:off x="5893251" y="2364832"/>
            <a:ext cx="236579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Cable TV, Air conditioning, family/ kid friendly</a:t>
            </a:r>
            <a:endParaRPr sz="1400" dirty="0"/>
          </a:p>
        </p:txBody>
      </p:sp>
      <p:sp>
        <p:nvSpPr>
          <p:cNvPr id="733" name="Google Shape;733;p50"/>
          <p:cNvSpPr txBox="1">
            <a:spLocks noGrp="1"/>
          </p:cNvSpPr>
          <p:nvPr>
            <p:ph type="title" idx="13"/>
          </p:nvPr>
        </p:nvSpPr>
        <p:spPr>
          <a:xfrm>
            <a:off x="6117584" y="3875067"/>
            <a:ext cx="1865400" cy="35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Hard to Change</a:t>
            </a:r>
            <a:endParaRPr dirty="0"/>
          </a:p>
        </p:txBody>
      </p:sp>
      <p:sp>
        <p:nvSpPr>
          <p:cNvPr id="734" name="Google Shape;734;p50"/>
          <p:cNvSpPr txBox="1">
            <a:spLocks noGrp="1"/>
          </p:cNvSpPr>
          <p:nvPr>
            <p:ph type="subTitle" idx="14"/>
          </p:nvPr>
        </p:nvSpPr>
        <p:spPr>
          <a:xfrm>
            <a:off x="5959643" y="4133887"/>
            <a:ext cx="2365798"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a:t>Neighborhoods, bedrooms, and bathrooms</a:t>
            </a:r>
            <a:endParaRPr sz="1400" dirty="0"/>
          </a:p>
        </p:txBody>
      </p:sp>
      <p:grpSp>
        <p:nvGrpSpPr>
          <p:cNvPr id="735" name="Google Shape;735;p50"/>
          <p:cNvGrpSpPr/>
          <p:nvPr/>
        </p:nvGrpSpPr>
        <p:grpSpPr>
          <a:xfrm>
            <a:off x="1964462" y="1595551"/>
            <a:ext cx="258489" cy="294106"/>
            <a:chOff x="1529350" y="258825"/>
            <a:chExt cx="423475" cy="481825"/>
          </a:xfrm>
        </p:grpSpPr>
        <p:sp>
          <p:nvSpPr>
            <p:cNvPr id="736" name="Google Shape;736;p5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37" name="Google Shape;737;p5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38" name="Google Shape;738;p50"/>
          <p:cNvGrpSpPr/>
          <p:nvPr/>
        </p:nvGrpSpPr>
        <p:grpSpPr>
          <a:xfrm>
            <a:off x="4424946" y="1595551"/>
            <a:ext cx="294106" cy="294106"/>
            <a:chOff x="5660400" y="238125"/>
            <a:chExt cx="481825" cy="481825"/>
          </a:xfrm>
        </p:grpSpPr>
        <p:sp>
          <p:nvSpPr>
            <p:cNvPr id="739" name="Google Shape;739;p5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0" name="Google Shape;740;p5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1" name="Google Shape;741;p50"/>
          <p:cNvGrpSpPr/>
          <p:nvPr/>
        </p:nvGrpSpPr>
        <p:grpSpPr>
          <a:xfrm>
            <a:off x="6903239" y="1595551"/>
            <a:ext cx="294106" cy="294106"/>
            <a:chOff x="6235400" y="249400"/>
            <a:chExt cx="481825" cy="481825"/>
          </a:xfrm>
        </p:grpSpPr>
        <p:sp>
          <p:nvSpPr>
            <p:cNvPr id="742" name="Google Shape;742;p5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3" name="Google Shape;743;p5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4" name="Google Shape;744;p5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5" name="Google Shape;745;p5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6" name="Google Shape;746;p5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47" name="Google Shape;747;p50"/>
          <p:cNvGrpSpPr/>
          <p:nvPr/>
        </p:nvGrpSpPr>
        <p:grpSpPr>
          <a:xfrm>
            <a:off x="1967102" y="3417627"/>
            <a:ext cx="253209" cy="294106"/>
            <a:chOff x="4492800" y="2027925"/>
            <a:chExt cx="414825" cy="481825"/>
          </a:xfrm>
        </p:grpSpPr>
        <p:sp>
          <p:nvSpPr>
            <p:cNvPr id="748" name="Google Shape;748;p5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49" name="Google Shape;749;p5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0" name="Google Shape;750;p50"/>
          <p:cNvGrpSpPr/>
          <p:nvPr/>
        </p:nvGrpSpPr>
        <p:grpSpPr>
          <a:xfrm>
            <a:off x="4424969" y="3417612"/>
            <a:ext cx="294060" cy="294121"/>
            <a:chOff x="5049725" y="2027900"/>
            <a:chExt cx="481750" cy="481850"/>
          </a:xfrm>
        </p:grpSpPr>
        <p:sp>
          <p:nvSpPr>
            <p:cNvPr id="751" name="Google Shape;751;p5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2" name="Google Shape;752;p5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3" name="Google Shape;753;p5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 name="Google Shape;754;p5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 name="Google Shape;755;p5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 name="Google Shape;756;p5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 name="Google Shape;757;p5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 name="Google Shape;758;p5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 name="Google Shape;759;p50"/>
          <p:cNvGrpSpPr/>
          <p:nvPr/>
        </p:nvGrpSpPr>
        <p:grpSpPr>
          <a:xfrm>
            <a:off x="6903193" y="3417627"/>
            <a:ext cx="294198" cy="294106"/>
            <a:chOff x="6235250" y="2620775"/>
            <a:chExt cx="481975" cy="481825"/>
          </a:xfrm>
        </p:grpSpPr>
        <p:sp>
          <p:nvSpPr>
            <p:cNvPr id="760" name="Google Shape;760;p5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 name="Google Shape;761;p5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 name="Google Shape;762;p5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 name="Google Shape;763;p5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 name="Google Shape;764;p5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68"/>
          <p:cNvSpPr txBox="1">
            <a:spLocks noGrp="1"/>
          </p:cNvSpPr>
          <p:nvPr>
            <p:ph type="title"/>
          </p:nvPr>
        </p:nvSpPr>
        <p:spPr>
          <a:xfrm>
            <a:off x="713226" y="539500"/>
            <a:ext cx="771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References</a:t>
            </a:r>
            <a:endParaRPr dirty="0"/>
          </a:p>
        </p:txBody>
      </p:sp>
      <p:sp>
        <p:nvSpPr>
          <p:cNvPr id="1188" name="Google Shape;1188;p68"/>
          <p:cNvSpPr txBox="1">
            <a:spLocks noGrp="1"/>
          </p:cNvSpPr>
          <p:nvPr>
            <p:ph type="body" idx="1"/>
          </p:nvPr>
        </p:nvSpPr>
        <p:spPr>
          <a:xfrm>
            <a:off x="720000" y="1112200"/>
            <a:ext cx="7717500" cy="1783400"/>
          </a:xfrm>
          <a:prstGeom prst="rect">
            <a:avLst/>
          </a:prstGeom>
        </p:spPr>
        <p:txBody>
          <a:bodyPr spcFirstLastPara="1" wrap="square" lIns="91425" tIns="91425" rIns="91425" bIns="91425" anchor="t" anchorCtr="0">
            <a:noAutofit/>
          </a:bodyPr>
          <a:lstStyle/>
          <a:p>
            <a:pPr marL="0" marR="50800" lvl="0" indent="0" algn="l" rtl="0">
              <a:lnSpc>
                <a:spcPct val="100000"/>
              </a:lnSpc>
              <a:spcBef>
                <a:spcPts val="0"/>
              </a:spcBef>
              <a:spcAft>
                <a:spcPts val="0"/>
              </a:spcAft>
              <a:buNone/>
            </a:pPr>
            <a:endParaRPr sz="1400" dirty="0"/>
          </a:p>
          <a:p>
            <a:pPr marR="50800" indent="-317500">
              <a:buSzPts val="1400"/>
              <a:buFont typeface="Livvic"/>
              <a:buChar char="●"/>
            </a:pPr>
            <a:r>
              <a:rPr lang="en-US" sz="1400" dirty="0">
                <a:solidFill>
                  <a:schemeClr val="hlink"/>
                </a:solidFill>
                <a:uFill>
                  <a:noFill/>
                </a:uFill>
              </a:rPr>
              <a:t>Data.gov. (2021). Data Catalog, Traffic Crashes. </a:t>
            </a:r>
            <a:r>
              <a:rPr lang="en-US" sz="1400" dirty="0">
                <a:latin typeface="Arial" panose="020B0604020202020204" pitchFamily="34" charset="0"/>
                <a:ea typeface="Times New Roman" panose="02020603050405020304" pitchFamily="18" charset="0"/>
                <a:cs typeface="Arial" panose="020B0604020202020204" pitchFamily="34" charset="0"/>
              </a:rPr>
              <a:t>[Data set]. </a:t>
            </a:r>
            <a:r>
              <a:rPr lang="en-US" sz="1400" dirty="0">
                <a:latin typeface="Arial" panose="020B0604020202020204" pitchFamily="34" charset="0"/>
                <a:ea typeface="Times New Roman" panose="02020603050405020304" pitchFamily="18" charset="0"/>
                <a:cs typeface="Arial" panose="020B0604020202020204" pitchFamily="34" charset="0"/>
                <a:hlinkClick r:id="rId3"/>
              </a:rPr>
              <a:t>https://www.kaggle.com/datasets/airbnb/seattle</a:t>
            </a:r>
            <a:endParaRPr lang="en-US" sz="1400" dirty="0">
              <a:ea typeface="Times New Roman" panose="02020603050405020304" pitchFamily="18" charset="0"/>
              <a:cs typeface="Arial" panose="020B0604020202020204" pitchFamily="34" charset="0"/>
            </a:endParaRPr>
          </a:p>
          <a:p>
            <a:pPr marR="50800" indent="-317500">
              <a:buSzPts val="1400"/>
              <a:buFont typeface="Livvic"/>
              <a:buChar char="●"/>
            </a:pPr>
            <a:r>
              <a:rPr lang="en-US" sz="1400" dirty="0">
                <a:solidFill>
                  <a:schemeClr val="hlink"/>
                </a:solidFill>
                <a:uFill>
                  <a:noFill/>
                </a:uFill>
              </a:rPr>
              <a:t>Hotel Business Plan </a:t>
            </a:r>
            <a:r>
              <a:rPr lang="en-US" sz="1400" i="1" dirty="0">
                <a:latin typeface="Arial" panose="020B0604020202020204" pitchFamily="34" charset="0"/>
                <a:cs typeface="Arial" panose="020B0604020202020204" pitchFamily="34" charset="0"/>
              </a:rPr>
              <a:t>[PowerPoint slides]. (n.d.). </a:t>
            </a:r>
            <a:r>
              <a:rPr lang="en-US" sz="1400" i="1" dirty="0" err="1">
                <a:latin typeface="Arial" panose="020B0604020202020204" pitchFamily="34" charset="0"/>
                <a:cs typeface="Arial" panose="020B0604020202020204" pitchFamily="34" charset="0"/>
              </a:rPr>
              <a:t>Slidesgo</a:t>
            </a:r>
            <a:r>
              <a:rPr lang="en-US" sz="1400" i="1" dirty="0">
                <a:latin typeface="Arial" panose="020B0604020202020204" pitchFamily="34" charset="0"/>
                <a:cs typeface="Arial" panose="020B0604020202020204" pitchFamily="34" charset="0"/>
              </a:rPr>
              <a:t>. https://slidesgo.com/theme/hotel-business-plan</a:t>
            </a:r>
          </a:p>
          <a:p>
            <a:pPr marL="457200" marR="50800" lvl="0" indent="-317500" algn="l" rtl="0">
              <a:lnSpc>
                <a:spcPct val="100000"/>
              </a:lnSpc>
              <a:spcBef>
                <a:spcPts val="0"/>
              </a:spcBef>
              <a:spcAft>
                <a:spcPts val="0"/>
              </a:spcAft>
              <a:buSzPts val="1400"/>
              <a:buChar char="●"/>
            </a:pPr>
            <a:r>
              <a:rPr lang="en-US" sz="1400" dirty="0">
                <a:solidFill>
                  <a:schemeClr val="hlink"/>
                </a:solidFill>
                <a:uFill>
                  <a:noFill/>
                </a:uFill>
              </a:rPr>
              <a:t>Springboard Data Science Career Track Syllabus. </a:t>
            </a:r>
            <a:endParaRPr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5"/>
          <p:cNvSpPr/>
          <p:nvPr/>
        </p:nvSpPr>
        <p:spPr>
          <a:xfrm rot="6842566">
            <a:off x="7124620" y="1709680"/>
            <a:ext cx="513477" cy="581949"/>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26" name="Google Shape;326;p35"/>
          <p:cNvSpPr/>
          <p:nvPr/>
        </p:nvSpPr>
        <p:spPr>
          <a:xfrm rot="-1900099">
            <a:off x="4271907" y="1914851"/>
            <a:ext cx="513499" cy="581974"/>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27" name="Google Shape;327;p35"/>
          <p:cNvSpPr/>
          <p:nvPr/>
        </p:nvSpPr>
        <p:spPr>
          <a:xfrm rot="-7080163" flipH="1">
            <a:off x="1538201" y="1701090"/>
            <a:ext cx="513485" cy="581958"/>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28" name="Google Shape;328;p35"/>
          <p:cNvSpPr/>
          <p:nvPr/>
        </p:nvSpPr>
        <p:spPr>
          <a:xfrm rot="-2036374">
            <a:off x="1514803" y="484442"/>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29" name="Google Shape;329;p35"/>
          <p:cNvSpPr/>
          <p:nvPr/>
        </p:nvSpPr>
        <p:spPr>
          <a:xfrm rot="8899901">
            <a:off x="4367483" y="251005"/>
            <a:ext cx="513499" cy="581974"/>
          </a:xfrm>
          <a:custGeom>
            <a:avLst/>
            <a:gdLst/>
            <a:ahLst/>
            <a:cxnLst/>
            <a:rect l="l" t="t" r="r" b="b"/>
            <a:pathLst>
              <a:path w="20540" h="23279" extrusionOk="0">
                <a:moveTo>
                  <a:pt x="0" y="5477"/>
                </a:moveTo>
                <a:lnTo>
                  <a:pt x="19855" y="0"/>
                </a:lnTo>
                <a:lnTo>
                  <a:pt x="20540" y="23279"/>
                </a:lnTo>
                <a:close/>
              </a:path>
            </a:pathLst>
          </a:custGeom>
          <a:solidFill>
            <a:schemeClr val="accent1"/>
          </a:solidFill>
          <a:ln>
            <a:noFill/>
          </a:ln>
        </p:spPr>
      </p:sp>
      <p:sp>
        <p:nvSpPr>
          <p:cNvPr id="330" name="Google Shape;330;p35"/>
          <p:cNvSpPr/>
          <p:nvPr/>
        </p:nvSpPr>
        <p:spPr>
          <a:xfrm rot="2036374" flipH="1">
            <a:off x="7126878" y="484442"/>
            <a:ext cx="513483" cy="581956"/>
          </a:xfrm>
          <a:custGeom>
            <a:avLst/>
            <a:gdLst/>
            <a:ahLst/>
            <a:cxnLst/>
            <a:rect l="l" t="t" r="r" b="b"/>
            <a:pathLst>
              <a:path w="20540" h="23279" extrusionOk="0">
                <a:moveTo>
                  <a:pt x="0" y="5477"/>
                </a:moveTo>
                <a:lnTo>
                  <a:pt x="19855" y="0"/>
                </a:lnTo>
                <a:lnTo>
                  <a:pt x="20540" y="23279"/>
                </a:lnTo>
                <a:close/>
              </a:path>
            </a:pathLst>
          </a:custGeom>
          <a:solidFill>
            <a:schemeClr val="accent3"/>
          </a:solidFill>
          <a:ln>
            <a:noFill/>
          </a:ln>
        </p:spPr>
      </p:sp>
      <p:sp>
        <p:nvSpPr>
          <p:cNvPr id="331" name="Google Shape;331;p35"/>
          <p:cNvSpPr txBox="1">
            <a:spLocks noGrp="1"/>
          </p:cNvSpPr>
          <p:nvPr>
            <p:ph type="title"/>
          </p:nvPr>
        </p:nvSpPr>
        <p:spPr>
          <a:xfrm>
            <a:off x="720000" y="3867578"/>
            <a:ext cx="7710600"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200"/>
              <a:t>Contents</a:t>
            </a:r>
            <a:endParaRPr sz="5200"/>
          </a:p>
        </p:txBody>
      </p:sp>
      <p:sp>
        <p:nvSpPr>
          <p:cNvPr id="332" name="Google Shape;332;p35"/>
          <p:cNvSpPr txBox="1">
            <a:spLocks noGrp="1"/>
          </p:cNvSpPr>
          <p:nvPr>
            <p:ph type="subTitle" idx="3"/>
          </p:nvPr>
        </p:nvSpPr>
        <p:spPr>
          <a:xfrm>
            <a:off x="3477150" y="1202162"/>
            <a:ext cx="2181300" cy="638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Listing, Reviews, and Calendar</a:t>
            </a:r>
            <a:endParaRPr dirty="0"/>
          </a:p>
        </p:txBody>
      </p:sp>
      <p:sp>
        <p:nvSpPr>
          <p:cNvPr id="333" name="Google Shape;333;p35"/>
          <p:cNvSpPr txBox="1">
            <a:spLocks noGrp="1"/>
          </p:cNvSpPr>
          <p:nvPr>
            <p:ph type="subTitle" idx="1"/>
          </p:nvPr>
        </p:nvSpPr>
        <p:spPr>
          <a:xfrm>
            <a:off x="3434249" y="947014"/>
            <a:ext cx="2286665"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dk1"/>
                </a:solidFill>
              </a:rPr>
              <a:t>Dataset Explanation</a:t>
            </a:r>
            <a:endParaRPr dirty="0">
              <a:solidFill>
                <a:schemeClr val="dk1"/>
              </a:solidFill>
            </a:endParaRPr>
          </a:p>
        </p:txBody>
      </p:sp>
      <p:sp>
        <p:nvSpPr>
          <p:cNvPr id="334" name="Google Shape;334;p35"/>
          <p:cNvSpPr txBox="1">
            <a:spLocks noGrp="1"/>
          </p:cNvSpPr>
          <p:nvPr>
            <p:ph type="subTitle" idx="6"/>
          </p:nvPr>
        </p:nvSpPr>
        <p:spPr>
          <a:xfrm>
            <a:off x="3476250" y="2669339"/>
            <a:ext cx="2183100" cy="1020900"/>
          </a:xfrm>
          <a:prstGeom prst="rect">
            <a:avLst/>
          </a:prstGeom>
        </p:spPr>
        <p:txBody>
          <a:bodyPr spcFirstLastPara="1" wrap="square" lIns="91425" tIns="91425" rIns="91425" bIns="91425" anchor="t" anchorCtr="0">
            <a:noAutofit/>
          </a:bodyPr>
          <a:lstStyle/>
          <a:p>
            <a:pPr marL="0" lvl="0" indent="0"/>
            <a:r>
              <a:rPr lang="en-US" i="1" dirty="0"/>
              <a:t>To help customers better understand the root causes of the price to get better rates</a:t>
            </a:r>
            <a:endParaRPr dirty="0"/>
          </a:p>
        </p:txBody>
      </p:sp>
      <p:sp>
        <p:nvSpPr>
          <p:cNvPr id="335" name="Google Shape;335;p35"/>
          <p:cNvSpPr txBox="1">
            <a:spLocks noGrp="1"/>
          </p:cNvSpPr>
          <p:nvPr>
            <p:ph type="subTitle" idx="5"/>
          </p:nvPr>
        </p:nvSpPr>
        <p:spPr>
          <a:xfrm>
            <a:off x="3446256" y="2358405"/>
            <a:ext cx="2355951" cy="281700"/>
          </a:xfrm>
          <a:prstGeom prst="rect">
            <a:avLst/>
          </a:prstGeom>
        </p:spPr>
        <p:txBody>
          <a:bodyPr spcFirstLastPara="1" wrap="square" lIns="91425" tIns="91425" rIns="22350" bIns="91425" anchor="ctr" anchorCtr="0">
            <a:noAutofit/>
          </a:bodyPr>
          <a:lstStyle/>
          <a:p>
            <a:pPr marL="0" lvl="0" indent="0" algn="ctr" rtl="0">
              <a:spcBef>
                <a:spcPts val="0"/>
              </a:spcBef>
              <a:spcAft>
                <a:spcPts val="0"/>
              </a:spcAft>
              <a:buNone/>
            </a:pPr>
            <a:r>
              <a:rPr lang="en-US" dirty="0"/>
              <a:t>Modeling and Summary</a:t>
            </a:r>
            <a:endParaRPr dirty="0"/>
          </a:p>
        </p:txBody>
      </p:sp>
      <p:sp>
        <p:nvSpPr>
          <p:cNvPr id="336" name="Google Shape;336;p35"/>
          <p:cNvSpPr txBox="1">
            <a:spLocks noGrp="1"/>
          </p:cNvSpPr>
          <p:nvPr>
            <p:ph type="subTitle" idx="8"/>
          </p:nvPr>
        </p:nvSpPr>
        <p:spPr>
          <a:xfrm>
            <a:off x="345098" y="2387640"/>
            <a:ext cx="2924503"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EDA and Feature Engineering</a:t>
            </a:r>
            <a:endParaRPr dirty="0"/>
          </a:p>
        </p:txBody>
      </p:sp>
      <p:sp>
        <p:nvSpPr>
          <p:cNvPr id="337" name="Google Shape;337;p35"/>
          <p:cNvSpPr txBox="1">
            <a:spLocks noGrp="1"/>
          </p:cNvSpPr>
          <p:nvPr>
            <p:ph type="subTitle" idx="9"/>
          </p:nvPr>
        </p:nvSpPr>
        <p:spPr>
          <a:xfrm>
            <a:off x="377143" y="2687478"/>
            <a:ext cx="2782614" cy="633900"/>
          </a:xfrm>
          <a:prstGeom prst="rect">
            <a:avLst/>
          </a:prstGeom>
        </p:spPr>
        <p:txBody>
          <a:bodyPr spcFirstLastPara="1" wrap="square" lIns="91425" tIns="91425" rIns="91425" bIns="91425" anchor="t" anchorCtr="0">
            <a:noAutofit/>
          </a:bodyPr>
          <a:lstStyle/>
          <a:p>
            <a:pPr marL="0" lvl="0" indent="0"/>
            <a:r>
              <a:rPr lang="en-US" i="1" dirty="0"/>
              <a:t>Identify the high correlation coefficient features</a:t>
            </a:r>
            <a:endParaRPr dirty="0"/>
          </a:p>
        </p:txBody>
      </p:sp>
      <p:sp>
        <p:nvSpPr>
          <p:cNvPr id="338" name="Google Shape;338;p35"/>
          <p:cNvSpPr txBox="1">
            <a:spLocks noGrp="1"/>
          </p:cNvSpPr>
          <p:nvPr>
            <p:ph type="subTitle" idx="14"/>
          </p:nvPr>
        </p:nvSpPr>
        <p:spPr>
          <a:xfrm>
            <a:off x="6245100" y="930312"/>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Problem</a:t>
            </a:r>
            <a:endParaRPr dirty="0"/>
          </a:p>
        </p:txBody>
      </p:sp>
      <p:sp>
        <p:nvSpPr>
          <p:cNvPr id="339" name="Google Shape;339;p35"/>
          <p:cNvSpPr txBox="1">
            <a:spLocks noGrp="1"/>
          </p:cNvSpPr>
          <p:nvPr>
            <p:ph type="subTitle" idx="15"/>
          </p:nvPr>
        </p:nvSpPr>
        <p:spPr>
          <a:xfrm>
            <a:off x="6101669" y="1167441"/>
            <a:ext cx="2469962" cy="612622"/>
          </a:xfrm>
          <a:prstGeom prst="rect">
            <a:avLst/>
          </a:prstGeom>
        </p:spPr>
        <p:txBody>
          <a:bodyPr spcFirstLastPara="1" wrap="square" lIns="91425" tIns="91425" rIns="91425" bIns="91425" anchor="t" anchorCtr="0">
            <a:noAutofit/>
          </a:bodyPr>
          <a:lstStyle/>
          <a:p>
            <a:pPr marL="0" lvl="0" indent="0"/>
            <a:r>
              <a:rPr lang="en-US" i="1" dirty="0"/>
              <a:t>“What you charge is always up to you”. Airbnb tag</a:t>
            </a:r>
            <a:endParaRPr dirty="0"/>
          </a:p>
        </p:txBody>
      </p:sp>
      <p:sp>
        <p:nvSpPr>
          <p:cNvPr id="340" name="Google Shape;340;p35"/>
          <p:cNvSpPr txBox="1">
            <a:spLocks noGrp="1"/>
          </p:cNvSpPr>
          <p:nvPr>
            <p:ph type="subTitle" idx="17"/>
          </p:nvPr>
        </p:nvSpPr>
        <p:spPr>
          <a:xfrm>
            <a:off x="715799" y="940020"/>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Overview</a:t>
            </a:r>
            <a:endParaRPr dirty="0"/>
          </a:p>
        </p:txBody>
      </p:sp>
      <p:sp>
        <p:nvSpPr>
          <p:cNvPr id="341" name="Google Shape;341;p35"/>
          <p:cNvSpPr txBox="1">
            <a:spLocks noGrp="1"/>
          </p:cNvSpPr>
          <p:nvPr>
            <p:ph type="subTitle" idx="18"/>
          </p:nvPr>
        </p:nvSpPr>
        <p:spPr>
          <a:xfrm>
            <a:off x="796470" y="1223925"/>
            <a:ext cx="2183100" cy="596914"/>
          </a:xfrm>
          <a:prstGeom prst="rect">
            <a:avLst/>
          </a:prstGeom>
        </p:spPr>
        <p:txBody>
          <a:bodyPr spcFirstLastPara="1" wrap="square" lIns="91425" tIns="91425" rIns="91425" bIns="91425" anchor="t" anchorCtr="0">
            <a:noAutofit/>
          </a:bodyPr>
          <a:lstStyle/>
          <a:p>
            <a:pPr marL="0" lvl="0" indent="0"/>
            <a:r>
              <a:rPr lang="en-US" i="1" dirty="0"/>
              <a:t>A platform of accommodation </a:t>
            </a:r>
            <a:endParaRPr dirty="0"/>
          </a:p>
        </p:txBody>
      </p:sp>
      <p:sp>
        <p:nvSpPr>
          <p:cNvPr id="342" name="Google Shape;342;p35"/>
          <p:cNvSpPr txBox="1">
            <a:spLocks noGrp="1"/>
          </p:cNvSpPr>
          <p:nvPr>
            <p:ph type="subTitle" idx="20"/>
          </p:nvPr>
        </p:nvSpPr>
        <p:spPr>
          <a:xfrm>
            <a:off x="6289808" y="2352182"/>
            <a:ext cx="2183100" cy="281700"/>
          </a:xfrm>
          <a:prstGeom prst="rect">
            <a:avLst/>
          </a:prstGeom>
        </p:spPr>
        <p:txBody>
          <a:bodyPr spcFirstLastPara="1" wrap="square" lIns="91425" tIns="91425" rIns="91425" bIns="91425" anchor="ctr" anchorCtr="0">
            <a:noAutofit/>
          </a:bodyPr>
          <a:lstStyle/>
          <a:p>
            <a:pPr marL="0" lvl="0" indent="0"/>
            <a:r>
              <a:rPr lang="en-US" dirty="0"/>
              <a:t>Conclusions and Suggestions</a:t>
            </a:r>
            <a:r>
              <a:rPr lang="en" dirty="0">
                <a:solidFill>
                  <a:schemeClr val="dk1"/>
                </a:solidFill>
              </a:rPr>
              <a:t> Plan</a:t>
            </a:r>
            <a:endParaRPr dirty="0">
              <a:solidFill>
                <a:schemeClr val="dk1"/>
              </a:solidFill>
            </a:endParaRPr>
          </a:p>
        </p:txBody>
      </p:sp>
      <p:sp>
        <p:nvSpPr>
          <p:cNvPr id="343" name="Google Shape;343;p35"/>
          <p:cNvSpPr txBox="1">
            <a:spLocks noGrp="1"/>
          </p:cNvSpPr>
          <p:nvPr>
            <p:ph type="subTitle" idx="21"/>
          </p:nvPr>
        </p:nvSpPr>
        <p:spPr>
          <a:xfrm>
            <a:off x="6289808" y="2682342"/>
            <a:ext cx="2183100" cy="7974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Listing and adjust the identifiable features for better competition</a:t>
            </a:r>
            <a:endParaRPr dirty="0"/>
          </a:p>
        </p:txBody>
      </p:sp>
      <p:sp>
        <p:nvSpPr>
          <p:cNvPr id="344" name="Google Shape;344;p35"/>
          <p:cNvSpPr txBox="1">
            <a:spLocks noGrp="1"/>
          </p:cNvSpPr>
          <p:nvPr>
            <p:ph type="title" idx="4"/>
          </p:nvPr>
        </p:nvSpPr>
        <p:spPr>
          <a:xfrm>
            <a:off x="4171500" y="1970633"/>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5</a:t>
            </a:r>
            <a:endParaRPr/>
          </a:p>
        </p:txBody>
      </p:sp>
      <p:sp>
        <p:nvSpPr>
          <p:cNvPr id="345" name="Google Shape;345;p35"/>
          <p:cNvSpPr txBox="1">
            <a:spLocks noGrp="1"/>
          </p:cNvSpPr>
          <p:nvPr>
            <p:ph type="title" idx="7"/>
          </p:nvPr>
        </p:nvSpPr>
        <p:spPr>
          <a:xfrm>
            <a:off x="1411350" y="1970633"/>
            <a:ext cx="7920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4</a:t>
            </a:r>
            <a:endParaRPr/>
          </a:p>
        </p:txBody>
      </p:sp>
      <p:sp>
        <p:nvSpPr>
          <p:cNvPr id="346" name="Google Shape;346;p35"/>
          <p:cNvSpPr txBox="1">
            <a:spLocks noGrp="1"/>
          </p:cNvSpPr>
          <p:nvPr>
            <p:ph type="title" idx="2"/>
          </p:nvPr>
        </p:nvSpPr>
        <p:spPr>
          <a:xfrm>
            <a:off x="1411050" y="54000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
        <p:nvSpPr>
          <p:cNvPr id="347" name="Google Shape;347;p35"/>
          <p:cNvSpPr txBox="1">
            <a:spLocks noGrp="1"/>
          </p:cNvSpPr>
          <p:nvPr>
            <p:ph type="title" idx="13"/>
          </p:nvPr>
        </p:nvSpPr>
        <p:spPr>
          <a:xfrm>
            <a:off x="6940350" y="540000"/>
            <a:ext cx="7926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
        <p:nvSpPr>
          <p:cNvPr id="348" name="Google Shape;348;p35"/>
          <p:cNvSpPr txBox="1">
            <a:spLocks noGrp="1"/>
          </p:cNvSpPr>
          <p:nvPr>
            <p:ph type="title" idx="16"/>
          </p:nvPr>
        </p:nvSpPr>
        <p:spPr>
          <a:xfrm>
            <a:off x="4171800" y="540000"/>
            <a:ext cx="792000" cy="281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349" name="Google Shape;349;p35"/>
          <p:cNvSpPr txBox="1">
            <a:spLocks noGrp="1"/>
          </p:cNvSpPr>
          <p:nvPr>
            <p:ph type="title" idx="19"/>
          </p:nvPr>
        </p:nvSpPr>
        <p:spPr>
          <a:xfrm>
            <a:off x="6940650" y="1970633"/>
            <a:ext cx="7920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38"/>
          <p:cNvPicPr preferRelativeResize="0"/>
          <p:nvPr/>
        </p:nvPicPr>
        <p:blipFill rotWithShape="1">
          <a:blip r:embed="rId3">
            <a:alphaModFix/>
          </a:blip>
          <a:srcRect l="-359" t="-385" r="360" b="27563"/>
          <a:stretch/>
        </p:blipFill>
        <p:spPr>
          <a:xfrm rot="120004">
            <a:off x="845048" y="7817"/>
            <a:ext cx="7459454" cy="3621542"/>
          </a:xfrm>
          <a:prstGeom prst="rect">
            <a:avLst/>
          </a:prstGeom>
          <a:noFill/>
          <a:ln>
            <a:noFill/>
          </a:ln>
        </p:spPr>
      </p:pic>
      <p:grpSp>
        <p:nvGrpSpPr>
          <p:cNvPr id="411" name="Google Shape;411;p38"/>
          <p:cNvGrpSpPr/>
          <p:nvPr/>
        </p:nvGrpSpPr>
        <p:grpSpPr>
          <a:xfrm rot="548462">
            <a:off x="1262510" y="2184710"/>
            <a:ext cx="6715892" cy="3611865"/>
            <a:chOff x="3513333" y="-241700"/>
            <a:chExt cx="6224749" cy="3347724"/>
          </a:xfrm>
        </p:grpSpPr>
        <p:sp>
          <p:nvSpPr>
            <p:cNvPr id="412" name="Google Shape;412;p38"/>
            <p:cNvSpPr/>
            <p:nvPr/>
          </p:nvSpPr>
          <p:spPr>
            <a:xfrm>
              <a:off x="3705107" y="-114301"/>
              <a:ext cx="6032975" cy="3206400"/>
            </a:xfrm>
            <a:custGeom>
              <a:avLst/>
              <a:gdLst/>
              <a:ahLst/>
              <a:cxnLst/>
              <a:rect l="l" t="t" r="r" b="b"/>
              <a:pathLst>
                <a:path w="241319" h="128256" extrusionOk="0">
                  <a:moveTo>
                    <a:pt x="11791" y="128256"/>
                  </a:moveTo>
                  <a:lnTo>
                    <a:pt x="241319" y="94038"/>
                  </a:lnTo>
                  <a:lnTo>
                    <a:pt x="222127" y="0"/>
                  </a:lnTo>
                  <a:lnTo>
                    <a:pt x="0" y="70746"/>
                  </a:lnTo>
                  <a:close/>
                </a:path>
              </a:pathLst>
            </a:custGeom>
            <a:solidFill>
              <a:schemeClr val="lt2"/>
            </a:solidFill>
            <a:ln>
              <a:noFill/>
            </a:ln>
          </p:spPr>
        </p:sp>
        <p:sp>
          <p:nvSpPr>
            <p:cNvPr id="413" name="Google Shape;413;p38"/>
            <p:cNvSpPr/>
            <p:nvPr/>
          </p:nvSpPr>
          <p:spPr>
            <a:xfrm>
              <a:off x="3672453" y="2068574"/>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414" name="Google Shape;414;p38"/>
            <p:cNvSpPr/>
            <p:nvPr/>
          </p:nvSpPr>
          <p:spPr>
            <a:xfrm>
              <a:off x="9330600" y="-241700"/>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415" name="Google Shape;415;p38"/>
            <p:cNvSpPr/>
            <p:nvPr/>
          </p:nvSpPr>
          <p:spPr>
            <a:xfrm>
              <a:off x="3513333" y="646596"/>
              <a:ext cx="2526051" cy="917111"/>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416" name="Google Shape;416;p38"/>
          <p:cNvSpPr txBox="1">
            <a:spLocks noGrp="1"/>
          </p:cNvSpPr>
          <p:nvPr>
            <p:ph type="title"/>
          </p:nvPr>
        </p:nvSpPr>
        <p:spPr>
          <a:xfrm>
            <a:off x="1549500" y="3846050"/>
            <a:ext cx="6045000" cy="1012200"/>
          </a:xfrm>
          <a:prstGeom prst="rect">
            <a:avLst/>
          </a:prstGeom>
        </p:spPr>
        <p:txBody>
          <a:bodyPr spcFirstLastPara="1" wrap="square" lIns="91425" tIns="91425" rIns="91425" bIns="91425" anchor="ctr" anchorCtr="0">
            <a:noAutofit/>
          </a:bodyPr>
          <a:lstStyle/>
          <a:p>
            <a:pPr marL="91440" marR="0" lvl="0" indent="0" algn="ctr" rtl="0">
              <a:lnSpc>
                <a:spcPct val="100000"/>
              </a:lnSpc>
              <a:spcBef>
                <a:spcPts val="0"/>
              </a:spcBef>
              <a:spcAft>
                <a:spcPts val="0"/>
              </a:spcAft>
              <a:buNone/>
            </a:pPr>
            <a:r>
              <a:rPr lang="en"/>
              <a:t>Business Overview</a:t>
            </a:r>
            <a:endParaRPr/>
          </a:p>
        </p:txBody>
      </p:sp>
      <p:sp>
        <p:nvSpPr>
          <p:cNvPr id="417" name="Google Shape;417;p38"/>
          <p:cNvSpPr txBox="1">
            <a:spLocks noGrp="1"/>
          </p:cNvSpPr>
          <p:nvPr>
            <p:ph type="title" idx="2"/>
          </p:nvPr>
        </p:nvSpPr>
        <p:spPr>
          <a:xfrm>
            <a:off x="1444716" y="2669259"/>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4965575" y="1763700"/>
            <a:ext cx="3069900" cy="58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Airbnb</a:t>
            </a:r>
            <a:endParaRPr dirty="0"/>
          </a:p>
        </p:txBody>
      </p:sp>
      <p:grpSp>
        <p:nvGrpSpPr>
          <p:cNvPr id="364" name="Google Shape;364;p37"/>
          <p:cNvGrpSpPr/>
          <p:nvPr/>
        </p:nvGrpSpPr>
        <p:grpSpPr>
          <a:xfrm>
            <a:off x="1073180" y="1362369"/>
            <a:ext cx="2321872" cy="2367233"/>
            <a:chOff x="1073180" y="1362369"/>
            <a:chExt cx="2321872" cy="2367233"/>
          </a:xfrm>
        </p:grpSpPr>
        <p:grpSp>
          <p:nvGrpSpPr>
            <p:cNvPr id="365" name="Google Shape;365;p37"/>
            <p:cNvGrpSpPr/>
            <p:nvPr/>
          </p:nvGrpSpPr>
          <p:grpSpPr>
            <a:xfrm>
              <a:off x="1135299" y="2876138"/>
              <a:ext cx="2259753" cy="656341"/>
              <a:chOff x="1129348" y="3075941"/>
              <a:chExt cx="2259753" cy="656341"/>
            </a:xfrm>
          </p:grpSpPr>
          <p:sp>
            <p:nvSpPr>
              <p:cNvPr id="366" name="Google Shape;366;p37"/>
              <p:cNvSpPr/>
              <p:nvPr/>
            </p:nvSpPr>
            <p:spPr>
              <a:xfrm>
                <a:off x="1129348" y="3204014"/>
                <a:ext cx="977295" cy="249092"/>
              </a:xfrm>
              <a:prstGeom prst="rect">
                <a:avLst/>
              </a:prstGeom>
            </p:spPr>
            <p:txBody>
              <a:bodyPr>
                <a:prstTxWarp prst="textPlain">
                  <a:avLst/>
                </a:prstTxWarp>
              </a:bodyPr>
              <a:lstStyle/>
              <a:p>
                <a:pPr lvl="0" algn="ctr"/>
                <a:r>
                  <a:rPr lang="en-US" b="0" i="0" dirty="0">
                    <a:ln>
                      <a:noFill/>
                    </a:ln>
                    <a:solidFill>
                      <a:schemeClr val="dk1"/>
                    </a:solidFill>
                    <a:latin typeface="Carter One"/>
                  </a:rPr>
                  <a:t>Airbnb</a:t>
                </a:r>
                <a:endParaRPr b="0" i="0" dirty="0">
                  <a:ln>
                    <a:noFill/>
                  </a:ln>
                  <a:solidFill>
                    <a:schemeClr val="dk1"/>
                  </a:solidFill>
                  <a:latin typeface="Carter One"/>
                </a:endParaRPr>
              </a:p>
            </p:txBody>
          </p:sp>
          <p:sp>
            <p:nvSpPr>
              <p:cNvPr id="367" name="Google Shape;367;p37"/>
              <p:cNvSpPr/>
              <p:nvPr/>
            </p:nvSpPr>
            <p:spPr>
              <a:xfrm>
                <a:off x="2411806" y="3075941"/>
                <a:ext cx="977295" cy="656341"/>
              </a:xfrm>
              <a:prstGeom prst="rect">
                <a:avLst/>
              </a:prstGeom>
            </p:spPr>
            <p:txBody>
              <a:bodyPr>
                <a:prstTxWarp prst="textPlain">
                  <a:avLst/>
                </a:prstTxWarp>
              </a:bodyPr>
              <a:lstStyle/>
              <a:p>
                <a:pPr lvl="0" algn="ctr"/>
                <a:r>
                  <a:rPr lang="en-US" b="0" i="0" dirty="0">
                    <a:ln>
                      <a:noFill/>
                    </a:ln>
                    <a:solidFill>
                      <a:schemeClr val="dk1"/>
                    </a:solidFill>
                    <a:latin typeface="Carter One"/>
                  </a:rPr>
                  <a:t>Last Minute Trip</a:t>
                </a:r>
                <a:endParaRPr b="0" i="0" dirty="0">
                  <a:ln>
                    <a:noFill/>
                  </a:ln>
                  <a:solidFill>
                    <a:schemeClr val="dk1"/>
                  </a:solidFill>
                  <a:latin typeface="Carter One"/>
                </a:endParaRPr>
              </a:p>
            </p:txBody>
          </p:sp>
        </p:grpSp>
        <p:grpSp>
          <p:nvGrpSpPr>
            <p:cNvPr id="368" name="Google Shape;368;p37"/>
            <p:cNvGrpSpPr/>
            <p:nvPr/>
          </p:nvGrpSpPr>
          <p:grpSpPr>
            <a:xfrm>
              <a:off x="1073180" y="1362369"/>
              <a:ext cx="2261609" cy="1490976"/>
              <a:chOff x="1225580" y="1576023"/>
              <a:chExt cx="2261609" cy="1490976"/>
            </a:xfrm>
          </p:grpSpPr>
          <p:grpSp>
            <p:nvGrpSpPr>
              <p:cNvPr id="369" name="Google Shape;369;p37"/>
              <p:cNvGrpSpPr/>
              <p:nvPr/>
            </p:nvGrpSpPr>
            <p:grpSpPr>
              <a:xfrm>
                <a:off x="1225580" y="1576023"/>
                <a:ext cx="2261609" cy="1490976"/>
                <a:chOff x="1216975" y="1950278"/>
                <a:chExt cx="1824025" cy="1202497"/>
              </a:xfrm>
            </p:grpSpPr>
            <p:sp>
              <p:nvSpPr>
                <p:cNvPr id="370" name="Google Shape;370;p37"/>
                <p:cNvSpPr/>
                <p:nvPr/>
              </p:nvSpPr>
              <p:spPr>
                <a:xfrm>
                  <a:off x="1216975" y="2257425"/>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1" name="Google Shape;371;p37"/>
                <p:cNvSpPr/>
                <p:nvPr/>
              </p:nvSpPr>
              <p:spPr>
                <a:xfrm flipH="1">
                  <a:off x="2507600" y="2204760"/>
                  <a:ext cx="533400" cy="895350"/>
                </a:xfrm>
                <a:custGeom>
                  <a:avLst/>
                  <a:gdLst/>
                  <a:ahLst/>
                  <a:cxnLst/>
                  <a:rect l="l" t="t" r="r" b="b"/>
                  <a:pathLst>
                    <a:path w="21336" h="35814" extrusionOk="0">
                      <a:moveTo>
                        <a:pt x="0" y="34099"/>
                      </a:moveTo>
                      <a:lnTo>
                        <a:pt x="0" y="3238"/>
                      </a:lnTo>
                      <a:lnTo>
                        <a:pt x="21336" y="0"/>
                      </a:lnTo>
                      <a:lnTo>
                        <a:pt x="21336" y="35814"/>
                      </a:lnTo>
                      <a:close/>
                    </a:path>
                  </a:pathLst>
                </a:custGeom>
                <a:solidFill>
                  <a:schemeClr val="dk1"/>
                </a:solidFill>
                <a:ln>
                  <a:noFill/>
                </a:ln>
              </p:spPr>
            </p:sp>
            <p:sp>
              <p:nvSpPr>
                <p:cNvPr id="372" name="Google Shape;372;p37"/>
                <p:cNvSpPr/>
                <p:nvPr/>
              </p:nvSpPr>
              <p:spPr>
                <a:xfrm>
                  <a:off x="1828242" y="1950278"/>
                  <a:ext cx="615175" cy="1162050"/>
                </a:xfrm>
                <a:custGeom>
                  <a:avLst/>
                  <a:gdLst/>
                  <a:ahLst/>
                  <a:cxnLst/>
                  <a:rect l="l" t="t" r="r" b="b"/>
                  <a:pathLst>
                    <a:path w="24607" h="46482" extrusionOk="0">
                      <a:moveTo>
                        <a:pt x="0" y="4191"/>
                      </a:moveTo>
                      <a:lnTo>
                        <a:pt x="0" y="46482"/>
                      </a:lnTo>
                      <a:lnTo>
                        <a:pt x="24607" y="44615"/>
                      </a:lnTo>
                      <a:lnTo>
                        <a:pt x="24575" y="0"/>
                      </a:lnTo>
                      <a:close/>
                    </a:path>
                  </a:pathLst>
                </a:custGeom>
                <a:solidFill>
                  <a:schemeClr val="dk1"/>
                </a:solidFill>
                <a:ln>
                  <a:noFill/>
                </a:ln>
              </p:spPr>
            </p:sp>
          </p:grpSp>
          <p:grpSp>
            <p:nvGrpSpPr>
              <p:cNvPr id="373" name="Google Shape;373;p37"/>
              <p:cNvGrpSpPr/>
              <p:nvPr/>
            </p:nvGrpSpPr>
            <p:grpSpPr>
              <a:xfrm>
                <a:off x="2772504" y="1979648"/>
                <a:ext cx="530730" cy="529727"/>
                <a:chOff x="-60254550" y="3367325"/>
                <a:chExt cx="318200" cy="317575"/>
              </a:xfrm>
            </p:grpSpPr>
            <p:sp>
              <p:nvSpPr>
                <p:cNvPr id="374" name="Google Shape;374;p37"/>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7"/>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7"/>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7"/>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 name="Google Shape;378;p37"/>
              <p:cNvGrpSpPr/>
              <p:nvPr/>
            </p:nvGrpSpPr>
            <p:grpSpPr>
              <a:xfrm>
                <a:off x="2137651" y="2518417"/>
                <a:ext cx="439613" cy="532865"/>
                <a:chOff x="-39248625" y="3588600"/>
                <a:chExt cx="256775" cy="316050"/>
              </a:xfrm>
            </p:grpSpPr>
            <p:sp>
              <p:nvSpPr>
                <p:cNvPr id="379" name="Google Shape;379;p3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7"/>
              <p:cNvGrpSpPr/>
              <p:nvPr/>
            </p:nvGrpSpPr>
            <p:grpSpPr>
              <a:xfrm>
                <a:off x="1409535" y="1976497"/>
                <a:ext cx="546174" cy="532878"/>
                <a:chOff x="-17170750" y="4058800"/>
                <a:chExt cx="308775" cy="304050"/>
              </a:xfrm>
            </p:grpSpPr>
            <p:sp>
              <p:nvSpPr>
                <p:cNvPr id="382" name="Google Shape;382;p3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9" name="Google Shape;399;p37"/>
            <p:cNvGrpSpPr/>
            <p:nvPr/>
          </p:nvGrpSpPr>
          <p:grpSpPr>
            <a:xfrm>
              <a:off x="1604962" y="3519271"/>
              <a:ext cx="1198043" cy="210331"/>
              <a:chOff x="1026623" y="2953314"/>
              <a:chExt cx="5688711" cy="1008300"/>
            </a:xfrm>
          </p:grpSpPr>
          <p:sp>
            <p:nvSpPr>
              <p:cNvPr id="400" name="Google Shape;400;p37"/>
              <p:cNvSpPr/>
              <p:nvPr/>
            </p:nvSpPr>
            <p:spPr>
              <a:xfrm>
                <a:off x="1026623"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7"/>
              <p:cNvSpPr/>
              <p:nvPr/>
            </p:nvSpPr>
            <p:spPr>
              <a:xfrm>
                <a:off x="2183600"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7"/>
              <p:cNvSpPr/>
              <p:nvPr/>
            </p:nvSpPr>
            <p:spPr>
              <a:xfrm>
                <a:off x="3340578"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7"/>
              <p:cNvSpPr/>
              <p:nvPr/>
            </p:nvSpPr>
            <p:spPr>
              <a:xfrm>
                <a:off x="4497556"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7"/>
              <p:cNvSpPr/>
              <p:nvPr/>
            </p:nvSpPr>
            <p:spPr>
              <a:xfrm>
                <a:off x="5654534" y="2953314"/>
                <a:ext cx="1060800" cy="1008300"/>
              </a:xfrm>
              <a:prstGeom prst="star5">
                <a:avLst>
                  <a:gd name="adj" fmla="val 19098"/>
                  <a:gd name="hf" fmla="val 105146"/>
                  <a:gd name="vf" fmla="val 11055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5" name="Google Shape;405;p37"/>
          <p:cNvSpPr txBox="1">
            <a:spLocks noGrp="1"/>
          </p:cNvSpPr>
          <p:nvPr>
            <p:ph type="subTitle" idx="1"/>
          </p:nvPr>
        </p:nvSpPr>
        <p:spPr>
          <a:xfrm>
            <a:off x="4965575" y="2292800"/>
            <a:ext cx="3069900" cy="1153800"/>
          </a:xfrm>
          <a:prstGeom prst="rect">
            <a:avLst/>
          </a:prstGeom>
        </p:spPr>
        <p:txBody>
          <a:bodyPr spcFirstLastPara="1" wrap="square" lIns="91425" tIns="91425" rIns="91425" bIns="91425" anchor="t" anchorCtr="0">
            <a:noAutofit/>
          </a:bodyPr>
          <a:lstStyle/>
          <a:p>
            <a:pPr marL="0" indent="0"/>
            <a:r>
              <a:rPr lang="en-US" i="1" dirty="0"/>
              <a:t>is a platform of accommodation which match the needs of staying and of lending.</a:t>
            </a:r>
            <a:endParaRPr lang="en-US" dirty="0"/>
          </a:p>
          <a:p>
            <a:pPr marL="0" lvl="0" indent="0" algn="ctr"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3"/>
          <p:cNvPicPr preferRelativeResize="0"/>
          <p:nvPr/>
        </p:nvPicPr>
        <p:blipFill rotWithShape="1">
          <a:blip r:embed="rId3">
            <a:alphaModFix/>
          </a:blip>
          <a:srcRect l="21319" t="2735" r="701" b="3587"/>
          <a:stretch/>
        </p:blipFill>
        <p:spPr>
          <a:xfrm rot="-245170">
            <a:off x="3743623" y="585791"/>
            <a:ext cx="4951179" cy="3971917"/>
          </a:xfrm>
          <a:prstGeom prst="rect">
            <a:avLst/>
          </a:prstGeom>
          <a:noFill/>
          <a:ln>
            <a:noFill/>
          </a:ln>
        </p:spPr>
      </p:pic>
      <p:grpSp>
        <p:nvGrpSpPr>
          <p:cNvPr id="516" name="Google Shape;516;p43"/>
          <p:cNvGrpSpPr/>
          <p:nvPr/>
        </p:nvGrpSpPr>
        <p:grpSpPr>
          <a:xfrm flipH="1">
            <a:off x="-55905" y="177050"/>
            <a:ext cx="5218445" cy="4435336"/>
            <a:chOff x="3505400" y="258862"/>
            <a:chExt cx="4552028" cy="4791850"/>
          </a:xfrm>
        </p:grpSpPr>
        <p:sp>
          <p:nvSpPr>
            <p:cNvPr id="517" name="Google Shape;517;p43"/>
            <p:cNvSpPr/>
            <p:nvPr/>
          </p:nvSpPr>
          <p:spPr>
            <a:xfrm>
              <a:off x="3705103" y="258862"/>
              <a:ext cx="4352325" cy="4791850"/>
            </a:xfrm>
            <a:custGeom>
              <a:avLst/>
              <a:gdLst/>
              <a:ahLst/>
              <a:cxnLst/>
              <a:rect l="l" t="t" r="r" b="b"/>
              <a:pathLst>
                <a:path w="174093" h="191674" extrusionOk="0">
                  <a:moveTo>
                    <a:pt x="22652" y="165987"/>
                  </a:moveTo>
                  <a:lnTo>
                    <a:pt x="173768" y="191674"/>
                  </a:lnTo>
                  <a:lnTo>
                    <a:pt x="174093" y="0"/>
                  </a:lnTo>
                  <a:lnTo>
                    <a:pt x="0" y="55820"/>
                  </a:lnTo>
                  <a:close/>
                </a:path>
              </a:pathLst>
            </a:custGeom>
            <a:solidFill>
              <a:schemeClr val="lt2"/>
            </a:solidFill>
            <a:ln>
              <a:noFill/>
            </a:ln>
          </p:spPr>
        </p:sp>
        <p:sp>
          <p:nvSpPr>
            <p:cNvPr id="518" name="Google Shape;518;p43"/>
            <p:cNvSpPr/>
            <p:nvPr/>
          </p:nvSpPr>
          <p:spPr>
            <a:xfrm rot="10800000" flipH="1">
              <a:off x="3636512" y="1687558"/>
              <a:ext cx="454990" cy="2319844"/>
            </a:xfrm>
            <a:custGeom>
              <a:avLst/>
              <a:gdLst/>
              <a:ahLst/>
              <a:cxnLst/>
              <a:rect l="l" t="t" r="r" b="b"/>
              <a:pathLst>
                <a:path w="13297" h="67797" extrusionOk="0">
                  <a:moveTo>
                    <a:pt x="0" y="67797"/>
                  </a:moveTo>
                  <a:lnTo>
                    <a:pt x="6151" y="0"/>
                  </a:lnTo>
                  <a:lnTo>
                    <a:pt x="13297" y="1129"/>
                  </a:lnTo>
                  <a:close/>
                </a:path>
              </a:pathLst>
            </a:custGeom>
            <a:solidFill>
              <a:schemeClr val="accent1"/>
            </a:solidFill>
            <a:ln>
              <a:noFill/>
            </a:ln>
          </p:spPr>
        </p:sp>
        <p:sp>
          <p:nvSpPr>
            <p:cNvPr id="519" name="Google Shape;519;p43"/>
            <p:cNvSpPr/>
            <p:nvPr/>
          </p:nvSpPr>
          <p:spPr>
            <a:xfrm>
              <a:off x="4285600" y="4486241"/>
              <a:ext cx="1715150" cy="298150"/>
            </a:xfrm>
            <a:custGeom>
              <a:avLst/>
              <a:gdLst/>
              <a:ahLst/>
              <a:cxnLst/>
              <a:rect l="l" t="t" r="r" b="b"/>
              <a:pathLst>
                <a:path w="68606" h="11926" extrusionOk="0">
                  <a:moveTo>
                    <a:pt x="68606" y="11926"/>
                  </a:moveTo>
                  <a:lnTo>
                    <a:pt x="0" y="0"/>
                  </a:lnTo>
                  <a:lnTo>
                    <a:pt x="1286" y="5921"/>
                  </a:lnTo>
                  <a:close/>
                </a:path>
              </a:pathLst>
            </a:custGeom>
            <a:solidFill>
              <a:schemeClr val="accent2"/>
            </a:solidFill>
            <a:ln>
              <a:noFill/>
            </a:ln>
          </p:spPr>
        </p:sp>
        <p:sp>
          <p:nvSpPr>
            <p:cNvPr id="520" name="Google Shape;520;p43"/>
            <p:cNvSpPr/>
            <p:nvPr/>
          </p:nvSpPr>
          <p:spPr>
            <a:xfrm>
              <a:off x="3505400" y="547725"/>
              <a:ext cx="2828725" cy="1027000"/>
            </a:xfrm>
            <a:custGeom>
              <a:avLst/>
              <a:gdLst/>
              <a:ahLst/>
              <a:cxnLst/>
              <a:rect l="l" t="t" r="r" b="b"/>
              <a:pathLst>
                <a:path w="113149" h="41080" extrusionOk="0">
                  <a:moveTo>
                    <a:pt x="0" y="0"/>
                  </a:moveTo>
                  <a:lnTo>
                    <a:pt x="7531" y="41080"/>
                  </a:lnTo>
                  <a:lnTo>
                    <a:pt x="113149" y="7809"/>
                  </a:lnTo>
                  <a:close/>
                </a:path>
              </a:pathLst>
            </a:custGeom>
            <a:solidFill>
              <a:schemeClr val="accent2"/>
            </a:solidFill>
            <a:ln>
              <a:noFill/>
            </a:ln>
          </p:spPr>
        </p:sp>
      </p:grpSp>
      <p:sp>
        <p:nvSpPr>
          <p:cNvPr id="521" name="Google Shape;521;p43"/>
          <p:cNvSpPr txBox="1">
            <a:spLocks noGrp="1"/>
          </p:cNvSpPr>
          <p:nvPr>
            <p:ph type="title"/>
          </p:nvPr>
        </p:nvSpPr>
        <p:spPr>
          <a:xfrm>
            <a:off x="82815" y="1506850"/>
            <a:ext cx="4438111" cy="17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5500" dirty="0"/>
              <a:t>Dataset Explanation</a:t>
            </a:r>
            <a:endParaRPr dirty="0"/>
          </a:p>
        </p:txBody>
      </p:sp>
      <p:sp>
        <p:nvSpPr>
          <p:cNvPr id="522" name="Google Shape;522;p43"/>
          <p:cNvSpPr txBox="1">
            <a:spLocks noGrp="1"/>
          </p:cNvSpPr>
          <p:nvPr>
            <p:ph type="title" idx="2"/>
          </p:nvPr>
        </p:nvSpPr>
        <p:spPr>
          <a:xfrm>
            <a:off x="3846225" y="408825"/>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a:t>
            </a:r>
            <a:endParaRPr/>
          </a:p>
        </p:txBody>
      </p:sp>
      <p:sp>
        <p:nvSpPr>
          <p:cNvPr id="523" name="Google Shape;523;p43"/>
          <p:cNvSpPr/>
          <p:nvPr/>
        </p:nvSpPr>
        <p:spPr>
          <a:xfrm>
            <a:off x="8610625" y="396000"/>
            <a:ext cx="166875" cy="1994050"/>
          </a:xfrm>
          <a:custGeom>
            <a:avLst/>
            <a:gdLst/>
            <a:ahLst/>
            <a:cxnLst/>
            <a:rect l="l" t="t" r="r" b="b"/>
            <a:pathLst>
              <a:path w="6675" h="79762" extrusionOk="0">
                <a:moveTo>
                  <a:pt x="5184" y="79762"/>
                </a:moveTo>
                <a:lnTo>
                  <a:pt x="0" y="552"/>
                </a:lnTo>
                <a:lnTo>
                  <a:pt x="6675" y="0"/>
                </a:lnTo>
                <a:close/>
              </a:path>
            </a:pathLst>
          </a:custGeom>
          <a:solidFill>
            <a:schemeClr val="lt2"/>
          </a:solidFill>
          <a:ln>
            <a:no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1"/>
          <p:cNvSpPr txBox="1">
            <a:spLocks noGrp="1"/>
          </p:cNvSpPr>
          <p:nvPr>
            <p:ph type="title"/>
          </p:nvPr>
        </p:nvSpPr>
        <p:spPr>
          <a:xfrm>
            <a:off x="391137" y="4064045"/>
            <a:ext cx="4838589" cy="102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4000" dirty="0"/>
              <a:t>Airbnb Open Data</a:t>
            </a:r>
            <a:endParaRPr sz="4000" dirty="0"/>
          </a:p>
        </p:txBody>
      </p:sp>
      <p:grpSp>
        <p:nvGrpSpPr>
          <p:cNvPr id="463" name="Google Shape;463;p41"/>
          <p:cNvGrpSpPr/>
          <p:nvPr/>
        </p:nvGrpSpPr>
        <p:grpSpPr>
          <a:xfrm>
            <a:off x="3992675" y="1253814"/>
            <a:ext cx="1043750" cy="789850"/>
            <a:chOff x="1730175" y="2632875"/>
            <a:chExt cx="1043750" cy="789850"/>
          </a:xfrm>
        </p:grpSpPr>
        <p:sp>
          <p:nvSpPr>
            <p:cNvPr id="464" name="Google Shape;464;p41"/>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2"/>
            </a:solidFill>
            <a:ln>
              <a:noFill/>
            </a:ln>
          </p:spPr>
        </p:sp>
        <p:sp>
          <p:nvSpPr>
            <p:cNvPr id="465" name="Google Shape;465;p41"/>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466" name="Google Shape;466;p41"/>
          <p:cNvGrpSpPr/>
          <p:nvPr/>
        </p:nvGrpSpPr>
        <p:grpSpPr>
          <a:xfrm rot="-355430" flipH="1">
            <a:off x="6689616" y="1045836"/>
            <a:ext cx="1087034" cy="879497"/>
            <a:chOff x="1891712" y="291100"/>
            <a:chExt cx="1087100" cy="879550"/>
          </a:xfrm>
        </p:grpSpPr>
        <p:sp>
          <p:nvSpPr>
            <p:cNvPr id="467" name="Google Shape;467;p41"/>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68" name="Google Shape;468;p41"/>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grpSp>
        <p:nvGrpSpPr>
          <p:cNvPr id="469" name="Google Shape;469;p41"/>
          <p:cNvGrpSpPr/>
          <p:nvPr/>
        </p:nvGrpSpPr>
        <p:grpSpPr>
          <a:xfrm rot="471762">
            <a:off x="1392244" y="1104887"/>
            <a:ext cx="1087101" cy="879551"/>
            <a:chOff x="1891712" y="291100"/>
            <a:chExt cx="1087100" cy="879550"/>
          </a:xfrm>
        </p:grpSpPr>
        <p:sp>
          <p:nvSpPr>
            <p:cNvPr id="470" name="Google Shape;470;p41"/>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71" name="Google Shape;471;p41"/>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2"/>
            </a:solidFill>
            <a:ln>
              <a:noFill/>
            </a:ln>
          </p:spPr>
        </p:sp>
      </p:grpSp>
      <p:sp>
        <p:nvSpPr>
          <p:cNvPr id="472" name="Google Shape;472;p41"/>
          <p:cNvSpPr txBox="1">
            <a:spLocks noGrp="1"/>
          </p:cNvSpPr>
          <p:nvPr>
            <p:ph type="title" idx="4"/>
          </p:nvPr>
        </p:nvSpPr>
        <p:spPr>
          <a:xfrm>
            <a:off x="716700" y="2054664"/>
            <a:ext cx="2183100" cy="2817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Listing Data</a:t>
            </a:r>
            <a:endParaRPr dirty="0"/>
          </a:p>
        </p:txBody>
      </p:sp>
      <p:sp>
        <p:nvSpPr>
          <p:cNvPr id="473" name="Google Shape;473;p41"/>
          <p:cNvSpPr txBox="1">
            <a:spLocks noGrp="1"/>
          </p:cNvSpPr>
          <p:nvPr>
            <p:ph type="subTitle" idx="1"/>
          </p:nvPr>
        </p:nvSpPr>
        <p:spPr>
          <a:xfrm>
            <a:off x="716700" y="2307515"/>
            <a:ext cx="2183100" cy="956400"/>
          </a:xfrm>
          <a:prstGeom prst="rect">
            <a:avLst/>
          </a:prstGeom>
          <a:noFill/>
        </p:spPr>
        <p:txBody>
          <a:bodyPr spcFirstLastPara="1" wrap="square" lIns="91425" tIns="91425" rIns="91425" bIns="91425" anchor="t" anchorCtr="0">
            <a:noAutofit/>
          </a:bodyPr>
          <a:lstStyle/>
          <a:p>
            <a:pPr marL="0" lvl="0" indent="0"/>
            <a:r>
              <a:rPr lang="en-US" i="1" dirty="0"/>
              <a:t>Including full descriptions and average review score</a:t>
            </a:r>
            <a:endParaRPr dirty="0"/>
          </a:p>
        </p:txBody>
      </p:sp>
      <p:sp>
        <p:nvSpPr>
          <p:cNvPr id="474" name="Google Shape;474;p41"/>
          <p:cNvSpPr txBox="1">
            <a:spLocks noGrp="1"/>
          </p:cNvSpPr>
          <p:nvPr>
            <p:ph type="title" idx="5"/>
          </p:nvPr>
        </p:nvSpPr>
        <p:spPr>
          <a:xfrm>
            <a:off x="3476250" y="2054664"/>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Reviews Data</a:t>
            </a:r>
            <a:endParaRPr dirty="0"/>
          </a:p>
        </p:txBody>
      </p:sp>
      <p:sp>
        <p:nvSpPr>
          <p:cNvPr id="475" name="Google Shape;475;p41"/>
          <p:cNvSpPr txBox="1">
            <a:spLocks noGrp="1"/>
          </p:cNvSpPr>
          <p:nvPr>
            <p:ph type="subTitle" idx="2"/>
          </p:nvPr>
        </p:nvSpPr>
        <p:spPr>
          <a:xfrm>
            <a:off x="3476250" y="2307515"/>
            <a:ext cx="2183100" cy="956400"/>
          </a:xfrm>
          <a:prstGeom prst="rect">
            <a:avLst/>
          </a:prstGeom>
        </p:spPr>
        <p:txBody>
          <a:bodyPr spcFirstLastPara="1" wrap="square" lIns="91425" tIns="91425" rIns="91425" bIns="91425" anchor="t" anchorCtr="0">
            <a:noAutofit/>
          </a:bodyPr>
          <a:lstStyle/>
          <a:p>
            <a:pPr marL="0" lvl="0" indent="0"/>
            <a:r>
              <a:rPr lang="en-US" i="1" dirty="0"/>
              <a:t>Including unique id for each reviewer and detailed comments</a:t>
            </a:r>
            <a:endParaRPr dirty="0"/>
          </a:p>
        </p:txBody>
      </p:sp>
      <p:sp>
        <p:nvSpPr>
          <p:cNvPr id="476" name="Google Shape;476;p41"/>
          <p:cNvSpPr txBox="1">
            <a:spLocks noGrp="1"/>
          </p:cNvSpPr>
          <p:nvPr>
            <p:ph type="title" idx="6"/>
          </p:nvPr>
        </p:nvSpPr>
        <p:spPr>
          <a:xfrm>
            <a:off x="6243450" y="2054664"/>
            <a:ext cx="2183100" cy="28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Calendar Data</a:t>
            </a:r>
            <a:endParaRPr dirty="0"/>
          </a:p>
        </p:txBody>
      </p:sp>
      <p:sp>
        <p:nvSpPr>
          <p:cNvPr id="477" name="Google Shape;477;p41"/>
          <p:cNvSpPr txBox="1">
            <a:spLocks noGrp="1"/>
          </p:cNvSpPr>
          <p:nvPr>
            <p:ph type="subTitle" idx="3"/>
          </p:nvPr>
        </p:nvSpPr>
        <p:spPr>
          <a:xfrm>
            <a:off x="6243450" y="2307515"/>
            <a:ext cx="2183100" cy="956400"/>
          </a:xfrm>
          <a:prstGeom prst="rect">
            <a:avLst/>
          </a:prstGeom>
        </p:spPr>
        <p:txBody>
          <a:bodyPr spcFirstLastPara="1" wrap="square" lIns="91425" tIns="91425" rIns="91425" bIns="91425" anchor="t" anchorCtr="0">
            <a:noAutofit/>
          </a:bodyPr>
          <a:lstStyle/>
          <a:p>
            <a:pPr marL="0" lvl="0" indent="0"/>
            <a:r>
              <a:rPr lang="en-US" i="1" dirty="0"/>
              <a:t>Including listing id and the price and availability for that day</a:t>
            </a:r>
            <a:endParaRPr dirty="0"/>
          </a:p>
        </p:txBody>
      </p:sp>
      <p:grpSp>
        <p:nvGrpSpPr>
          <p:cNvPr id="478" name="Google Shape;478;p41"/>
          <p:cNvGrpSpPr/>
          <p:nvPr/>
        </p:nvGrpSpPr>
        <p:grpSpPr>
          <a:xfrm>
            <a:off x="1649352" y="1553986"/>
            <a:ext cx="317795" cy="279341"/>
            <a:chOff x="898875" y="244725"/>
            <a:chExt cx="481800" cy="423500"/>
          </a:xfrm>
        </p:grpSpPr>
        <p:sp>
          <p:nvSpPr>
            <p:cNvPr id="479" name="Google Shape;479;p4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0" name="Google Shape;480;p4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1" name="Google Shape;481;p4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2" name="Google Shape;482;p4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3" name="Google Shape;483;p4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4" name="Google Shape;484;p4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5" name="Google Shape;485;p41"/>
          <p:cNvGrpSpPr/>
          <p:nvPr/>
        </p:nvGrpSpPr>
        <p:grpSpPr>
          <a:xfrm>
            <a:off x="4428138" y="1515514"/>
            <a:ext cx="279324" cy="317812"/>
            <a:chOff x="1529350" y="258825"/>
            <a:chExt cx="423475" cy="481825"/>
          </a:xfrm>
        </p:grpSpPr>
        <p:sp>
          <p:nvSpPr>
            <p:cNvPr id="486" name="Google Shape;486;p4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87" name="Google Shape;487;p4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88" name="Google Shape;488;p41"/>
          <p:cNvGrpSpPr/>
          <p:nvPr/>
        </p:nvGrpSpPr>
        <p:grpSpPr>
          <a:xfrm>
            <a:off x="7174536" y="1516768"/>
            <a:ext cx="320928" cy="316559"/>
            <a:chOff x="2084100" y="4400250"/>
            <a:chExt cx="486550" cy="479925"/>
          </a:xfrm>
        </p:grpSpPr>
        <p:sp>
          <p:nvSpPr>
            <p:cNvPr id="489" name="Google Shape;489;p4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0" name="Google Shape;490;p4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1" name="Google Shape;491;p4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2" name="Google Shape;492;p4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 name="Google Shape;493;p4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 name="Google Shape;494;p4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pic>
        <p:nvPicPr>
          <p:cNvPr id="704" name="Google Shape;704;p49"/>
          <p:cNvPicPr preferRelativeResize="0"/>
          <p:nvPr/>
        </p:nvPicPr>
        <p:blipFill rotWithShape="1">
          <a:blip r:embed="rId3">
            <a:alphaModFix/>
          </a:blip>
          <a:srcRect l="26996" t="9559" r="3243" b="5167"/>
          <a:stretch/>
        </p:blipFill>
        <p:spPr>
          <a:xfrm rot="134432">
            <a:off x="342697" y="541598"/>
            <a:ext cx="4982654" cy="4060302"/>
          </a:xfrm>
          <a:prstGeom prst="rect">
            <a:avLst/>
          </a:prstGeom>
          <a:noFill/>
          <a:ln>
            <a:noFill/>
          </a:ln>
        </p:spPr>
      </p:pic>
      <p:grpSp>
        <p:nvGrpSpPr>
          <p:cNvPr id="705" name="Google Shape;705;p49"/>
          <p:cNvGrpSpPr/>
          <p:nvPr/>
        </p:nvGrpSpPr>
        <p:grpSpPr>
          <a:xfrm rot="493058">
            <a:off x="3986918" y="175786"/>
            <a:ext cx="5542581" cy="4705200"/>
            <a:chOff x="4013125" y="150214"/>
            <a:chExt cx="5161042" cy="4381304"/>
          </a:xfrm>
        </p:grpSpPr>
        <p:sp>
          <p:nvSpPr>
            <p:cNvPr id="706" name="Google Shape;706;p49"/>
            <p:cNvSpPr/>
            <p:nvPr/>
          </p:nvSpPr>
          <p:spPr>
            <a:xfrm>
              <a:off x="4731967" y="3933643"/>
              <a:ext cx="2102300" cy="597875"/>
            </a:xfrm>
            <a:custGeom>
              <a:avLst/>
              <a:gdLst/>
              <a:ahLst/>
              <a:cxnLst/>
              <a:rect l="l" t="t" r="r" b="b"/>
              <a:pathLst>
                <a:path w="84092" h="23915" extrusionOk="0">
                  <a:moveTo>
                    <a:pt x="84092" y="0"/>
                  </a:moveTo>
                  <a:lnTo>
                    <a:pt x="0" y="13593"/>
                  </a:lnTo>
                  <a:lnTo>
                    <a:pt x="2167" y="23915"/>
                  </a:lnTo>
                  <a:close/>
                </a:path>
              </a:pathLst>
            </a:custGeom>
            <a:solidFill>
              <a:schemeClr val="lt2"/>
            </a:solidFill>
            <a:ln>
              <a:noFill/>
            </a:ln>
          </p:spPr>
        </p:sp>
        <p:sp>
          <p:nvSpPr>
            <p:cNvPr id="707" name="Google Shape;707;p49"/>
            <p:cNvSpPr/>
            <p:nvPr/>
          </p:nvSpPr>
          <p:spPr>
            <a:xfrm>
              <a:off x="7727341" y="154484"/>
              <a:ext cx="1149058" cy="334966"/>
            </a:xfrm>
            <a:custGeom>
              <a:avLst/>
              <a:gdLst/>
              <a:ahLst/>
              <a:cxnLst/>
              <a:rect l="l" t="t" r="r" b="b"/>
              <a:pathLst>
                <a:path w="51435" h="14994" extrusionOk="0">
                  <a:moveTo>
                    <a:pt x="51435" y="1143"/>
                  </a:moveTo>
                  <a:lnTo>
                    <a:pt x="0" y="0"/>
                  </a:lnTo>
                  <a:lnTo>
                    <a:pt x="5065" y="14994"/>
                  </a:lnTo>
                  <a:close/>
                </a:path>
              </a:pathLst>
            </a:custGeom>
            <a:solidFill>
              <a:schemeClr val="accent2"/>
            </a:solidFill>
            <a:ln>
              <a:noFill/>
            </a:ln>
          </p:spPr>
        </p:sp>
        <p:sp>
          <p:nvSpPr>
            <p:cNvPr id="708" name="Google Shape;708;p49"/>
            <p:cNvSpPr/>
            <p:nvPr/>
          </p:nvSpPr>
          <p:spPr>
            <a:xfrm>
              <a:off x="4211792" y="150214"/>
              <a:ext cx="4962375" cy="4041600"/>
            </a:xfrm>
            <a:custGeom>
              <a:avLst/>
              <a:gdLst/>
              <a:ahLst/>
              <a:cxnLst/>
              <a:rect l="l" t="t" r="r" b="b"/>
              <a:pathLst>
                <a:path w="198495" h="161664" extrusionOk="0">
                  <a:moveTo>
                    <a:pt x="20242" y="161664"/>
                  </a:moveTo>
                  <a:lnTo>
                    <a:pt x="198399" y="134678"/>
                  </a:lnTo>
                  <a:lnTo>
                    <a:pt x="198495" y="0"/>
                  </a:lnTo>
                  <a:lnTo>
                    <a:pt x="0" y="63218"/>
                  </a:lnTo>
                  <a:close/>
                </a:path>
              </a:pathLst>
            </a:custGeom>
            <a:solidFill>
              <a:schemeClr val="accent3"/>
            </a:solidFill>
            <a:ln>
              <a:noFill/>
            </a:ln>
          </p:spPr>
        </p:sp>
        <p:sp>
          <p:nvSpPr>
            <p:cNvPr id="709" name="Google Shape;709;p49"/>
            <p:cNvSpPr/>
            <p:nvPr/>
          </p:nvSpPr>
          <p:spPr>
            <a:xfrm>
              <a:off x="4013125" y="619646"/>
              <a:ext cx="2828725" cy="1027000"/>
            </a:xfrm>
            <a:custGeom>
              <a:avLst/>
              <a:gdLst/>
              <a:ahLst/>
              <a:cxnLst/>
              <a:rect l="l" t="t" r="r" b="b"/>
              <a:pathLst>
                <a:path w="113149" h="41080" extrusionOk="0">
                  <a:moveTo>
                    <a:pt x="0" y="0"/>
                  </a:moveTo>
                  <a:lnTo>
                    <a:pt x="7531" y="41080"/>
                  </a:lnTo>
                  <a:lnTo>
                    <a:pt x="113149" y="7809"/>
                  </a:lnTo>
                  <a:close/>
                </a:path>
              </a:pathLst>
            </a:custGeom>
            <a:solidFill>
              <a:schemeClr val="lt2"/>
            </a:solidFill>
            <a:ln>
              <a:noFill/>
            </a:ln>
          </p:spPr>
        </p:sp>
      </p:grpSp>
      <p:sp>
        <p:nvSpPr>
          <p:cNvPr id="710" name="Google Shape;710;p49"/>
          <p:cNvSpPr txBox="1">
            <a:spLocks noGrp="1"/>
          </p:cNvSpPr>
          <p:nvPr>
            <p:ph type="title"/>
          </p:nvPr>
        </p:nvSpPr>
        <p:spPr>
          <a:xfrm>
            <a:off x="4724400" y="1783184"/>
            <a:ext cx="3699600" cy="176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Business Problem</a:t>
            </a:r>
            <a:endParaRPr dirty="0"/>
          </a:p>
        </p:txBody>
      </p:sp>
      <p:sp>
        <p:nvSpPr>
          <p:cNvPr id="711" name="Google Shape;711;p49"/>
          <p:cNvSpPr txBox="1">
            <a:spLocks noGrp="1"/>
          </p:cNvSpPr>
          <p:nvPr>
            <p:ph type="title" idx="2"/>
          </p:nvPr>
        </p:nvSpPr>
        <p:spPr>
          <a:xfrm>
            <a:off x="4381904" y="376588"/>
            <a:ext cx="1095000" cy="95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grpSp>
        <p:nvGrpSpPr>
          <p:cNvPr id="437" name="Google Shape;437;p40"/>
          <p:cNvGrpSpPr/>
          <p:nvPr/>
        </p:nvGrpSpPr>
        <p:grpSpPr>
          <a:xfrm>
            <a:off x="6146113" y="2623472"/>
            <a:ext cx="1043750" cy="789850"/>
            <a:chOff x="1730175" y="2632875"/>
            <a:chExt cx="1043750" cy="789850"/>
          </a:xfrm>
        </p:grpSpPr>
        <p:sp>
          <p:nvSpPr>
            <p:cNvPr id="438" name="Google Shape;438;p40"/>
            <p:cNvSpPr/>
            <p:nvPr/>
          </p:nvSpPr>
          <p:spPr>
            <a:xfrm>
              <a:off x="1730175" y="2642275"/>
              <a:ext cx="1043750" cy="780450"/>
            </a:xfrm>
            <a:custGeom>
              <a:avLst/>
              <a:gdLst/>
              <a:ahLst/>
              <a:cxnLst/>
              <a:rect l="l" t="t" r="r" b="b"/>
              <a:pathLst>
                <a:path w="41750" h="31218" extrusionOk="0">
                  <a:moveTo>
                    <a:pt x="26329" y="0"/>
                  </a:moveTo>
                  <a:lnTo>
                    <a:pt x="41750" y="31218"/>
                  </a:lnTo>
                  <a:lnTo>
                    <a:pt x="0" y="24448"/>
                  </a:lnTo>
                  <a:close/>
                </a:path>
              </a:pathLst>
            </a:custGeom>
            <a:solidFill>
              <a:schemeClr val="accent2"/>
            </a:solidFill>
            <a:ln>
              <a:noFill/>
            </a:ln>
          </p:spPr>
        </p:sp>
        <p:sp>
          <p:nvSpPr>
            <p:cNvPr id="439" name="Google Shape;439;p40"/>
            <p:cNvSpPr/>
            <p:nvPr/>
          </p:nvSpPr>
          <p:spPr>
            <a:xfrm>
              <a:off x="2411900" y="2632875"/>
              <a:ext cx="356975" cy="517175"/>
            </a:xfrm>
            <a:custGeom>
              <a:avLst/>
              <a:gdLst/>
              <a:ahLst/>
              <a:cxnLst/>
              <a:rect l="l" t="t" r="r" b="b"/>
              <a:pathLst>
                <a:path w="14279" h="20687" extrusionOk="0">
                  <a:moveTo>
                    <a:pt x="14279" y="17029"/>
                  </a:moveTo>
                  <a:lnTo>
                    <a:pt x="10719" y="20687"/>
                  </a:lnTo>
                  <a:lnTo>
                    <a:pt x="0" y="0"/>
                  </a:lnTo>
                  <a:close/>
                </a:path>
              </a:pathLst>
            </a:custGeom>
            <a:solidFill>
              <a:schemeClr val="accent1"/>
            </a:solidFill>
            <a:ln>
              <a:noFill/>
            </a:ln>
          </p:spPr>
        </p:sp>
      </p:grpSp>
      <p:grpSp>
        <p:nvGrpSpPr>
          <p:cNvPr id="440" name="Google Shape;440;p40"/>
          <p:cNvGrpSpPr/>
          <p:nvPr/>
        </p:nvGrpSpPr>
        <p:grpSpPr>
          <a:xfrm rot="-523541">
            <a:off x="6238264" y="253485"/>
            <a:ext cx="1087071" cy="879527"/>
            <a:chOff x="1891712" y="291100"/>
            <a:chExt cx="1087100" cy="879550"/>
          </a:xfrm>
        </p:grpSpPr>
        <p:sp>
          <p:nvSpPr>
            <p:cNvPr id="441" name="Google Shape;441;p40"/>
            <p:cNvSpPr/>
            <p:nvPr/>
          </p:nvSpPr>
          <p:spPr>
            <a:xfrm>
              <a:off x="1891712" y="442600"/>
              <a:ext cx="1087100" cy="728050"/>
            </a:xfrm>
            <a:custGeom>
              <a:avLst/>
              <a:gdLst/>
              <a:ahLst/>
              <a:cxnLst/>
              <a:rect l="l" t="t" r="r" b="b"/>
              <a:pathLst>
                <a:path w="43484" h="29122" extrusionOk="0">
                  <a:moveTo>
                    <a:pt x="0" y="28183"/>
                  </a:moveTo>
                  <a:lnTo>
                    <a:pt x="12420" y="0"/>
                  </a:lnTo>
                  <a:lnTo>
                    <a:pt x="43484" y="29122"/>
                  </a:lnTo>
                  <a:close/>
                </a:path>
              </a:pathLst>
            </a:custGeom>
            <a:solidFill>
              <a:schemeClr val="lt2"/>
            </a:solidFill>
            <a:ln>
              <a:noFill/>
            </a:ln>
          </p:spPr>
        </p:sp>
        <p:sp>
          <p:nvSpPr>
            <p:cNvPr id="442" name="Google Shape;442;p40"/>
            <p:cNvSpPr/>
            <p:nvPr/>
          </p:nvSpPr>
          <p:spPr>
            <a:xfrm>
              <a:off x="2219137" y="291100"/>
              <a:ext cx="380825" cy="484650"/>
            </a:xfrm>
            <a:custGeom>
              <a:avLst/>
              <a:gdLst/>
              <a:ahLst/>
              <a:cxnLst/>
              <a:rect l="l" t="t" r="r" b="b"/>
              <a:pathLst>
                <a:path w="15233" h="19386" extrusionOk="0">
                  <a:moveTo>
                    <a:pt x="0" y="4905"/>
                  </a:moveTo>
                  <a:lnTo>
                    <a:pt x="1947" y="0"/>
                  </a:lnTo>
                  <a:lnTo>
                    <a:pt x="15233" y="19386"/>
                  </a:lnTo>
                  <a:close/>
                </a:path>
              </a:pathLst>
            </a:custGeom>
            <a:solidFill>
              <a:schemeClr val="accent3"/>
            </a:solidFill>
            <a:ln>
              <a:noFill/>
            </a:ln>
          </p:spPr>
        </p:sp>
      </p:grpSp>
      <p:sp>
        <p:nvSpPr>
          <p:cNvPr id="443" name="Google Shape;443;p40"/>
          <p:cNvSpPr txBox="1">
            <a:spLocks noGrp="1"/>
          </p:cNvSpPr>
          <p:nvPr>
            <p:ph type="title"/>
          </p:nvPr>
        </p:nvSpPr>
        <p:spPr>
          <a:xfrm>
            <a:off x="5413800" y="1165025"/>
            <a:ext cx="25836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Problem</a:t>
            </a:r>
            <a:endParaRPr/>
          </a:p>
        </p:txBody>
      </p:sp>
      <p:sp>
        <p:nvSpPr>
          <p:cNvPr id="444" name="Google Shape;444;p40"/>
          <p:cNvSpPr txBox="1">
            <a:spLocks noGrp="1"/>
          </p:cNvSpPr>
          <p:nvPr>
            <p:ph type="title" idx="2"/>
          </p:nvPr>
        </p:nvSpPr>
        <p:spPr>
          <a:xfrm>
            <a:off x="5413350" y="3352140"/>
            <a:ext cx="25845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Solution</a:t>
            </a:r>
            <a:endParaRPr>
              <a:solidFill>
                <a:schemeClr val="dk1"/>
              </a:solidFill>
            </a:endParaRPr>
          </a:p>
        </p:txBody>
      </p:sp>
      <p:sp>
        <p:nvSpPr>
          <p:cNvPr id="445" name="Google Shape;445;p40"/>
          <p:cNvSpPr txBox="1">
            <a:spLocks noGrp="1"/>
          </p:cNvSpPr>
          <p:nvPr>
            <p:ph type="subTitle" idx="1"/>
          </p:nvPr>
        </p:nvSpPr>
        <p:spPr>
          <a:xfrm>
            <a:off x="5266189" y="1632704"/>
            <a:ext cx="2920485" cy="1097100"/>
          </a:xfrm>
          <a:prstGeom prst="rect">
            <a:avLst/>
          </a:prstGeom>
        </p:spPr>
        <p:txBody>
          <a:bodyPr spcFirstLastPara="1" wrap="square" lIns="91425" tIns="91425" rIns="91425" bIns="91425" anchor="t" anchorCtr="0">
            <a:noAutofit/>
          </a:bodyPr>
          <a:lstStyle/>
          <a:p>
            <a:pPr marL="0" lvl="0" indent="0"/>
            <a:r>
              <a:rPr lang="en-US" i="1" dirty="0"/>
              <a:t>What are the most important ingredients/features for the Airbnb price?</a:t>
            </a:r>
            <a:endParaRPr dirty="0"/>
          </a:p>
        </p:txBody>
      </p:sp>
      <p:sp>
        <p:nvSpPr>
          <p:cNvPr id="446" name="Google Shape;446;p40"/>
          <p:cNvSpPr txBox="1">
            <a:spLocks noGrp="1"/>
          </p:cNvSpPr>
          <p:nvPr>
            <p:ph type="subTitle" idx="3"/>
          </p:nvPr>
        </p:nvSpPr>
        <p:spPr>
          <a:xfrm>
            <a:off x="5413350" y="3820650"/>
            <a:ext cx="2584500" cy="1097100"/>
          </a:xfrm>
          <a:prstGeom prst="rect">
            <a:avLst/>
          </a:prstGeom>
        </p:spPr>
        <p:txBody>
          <a:bodyPr spcFirstLastPara="1" wrap="square" lIns="91425" tIns="91425" rIns="91425" bIns="91425" anchor="t" anchorCtr="0">
            <a:noAutofit/>
          </a:bodyPr>
          <a:lstStyle/>
          <a:p>
            <a:pPr marL="0" lvl="0" indent="0"/>
            <a:r>
              <a:rPr lang="en-US" i="1" dirty="0"/>
              <a:t>Providing pricing tips for a new listing to assist hosts in accurately pricing their properties.</a:t>
            </a:r>
            <a:br>
              <a:rPr lang="en-US" i="1" dirty="0"/>
            </a:br>
            <a:endParaRPr dirty="0"/>
          </a:p>
        </p:txBody>
      </p:sp>
      <p:grpSp>
        <p:nvGrpSpPr>
          <p:cNvPr id="447" name="Google Shape;447;p40"/>
          <p:cNvGrpSpPr/>
          <p:nvPr/>
        </p:nvGrpSpPr>
        <p:grpSpPr>
          <a:xfrm>
            <a:off x="6557570" y="2885200"/>
            <a:ext cx="296061" cy="328262"/>
            <a:chOff x="3300325" y="249875"/>
            <a:chExt cx="433725" cy="480900"/>
          </a:xfrm>
        </p:grpSpPr>
        <p:sp>
          <p:nvSpPr>
            <p:cNvPr id="448" name="Google Shape;448;p4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9" name="Google Shape;449;p4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0" name="Google Shape;450;p4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 name="Google Shape;451;p4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2" name="Google Shape;452;p4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3" name="Google Shape;453;p4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54" name="Google Shape;454;p40"/>
          <p:cNvSpPr/>
          <p:nvPr/>
        </p:nvSpPr>
        <p:spPr>
          <a:xfrm>
            <a:off x="6525146" y="718449"/>
            <a:ext cx="360908" cy="328757"/>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pic>
        <p:nvPicPr>
          <p:cNvPr id="455" name="Google Shape;455;p40"/>
          <p:cNvPicPr preferRelativeResize="0"/>
          <p:nvPr/>
        </p:nvPicPr>
        <p:blipFill rotWithShape="1">
          <a:blip r:embed="rId3">
            <a:alphaModFix/>
          </a:blip>
          <a:srcRect l="1724" t="227" r="35583" b="889"/>
          <a:stretch/>
        </p:blipFill>
        <p:spPr>
          <a:xfrm rot="-102629">
            <a:off x="672023" y="823407"/>
            <a:ext cx="4105209" cy="3642538"/>
          </a:xfrm>
          <a:prstGeom prst="rect">
            <a:avLst/>
          </a:prstGeom>
          <a:noFill/>
          <a:ln>
            <a:noFill/>
          </a:ln>
        </p:spPr>
      </p:pic>
      <p:sp>
        <p:nvSpPr>
          <p:cNvPr id="456" name="Google Shape;456;p40"/>
          <p:cNvSpPr/>
          <p:nvPr/>
        </p:nvSpPr>
        <p:spPr>
          <a:xfrm rot="10697333" flipH="1">
            <a:off x="2352793" y="4502471"/>
            <a:ext cx="2483263" cy="218168"/>
          </a:xfrm>
          <a:custGeom>
            <a:avLst/>
            <a:gdLst/>
            <a:ahLst/>
            <a:cxnLst/>
            <a:rect l="l" t="t" r="r" b="b"/>
            <a:pathLst>
              <a:path w="57930" h="5099" extrusionOk="0">
                <a:moveTo>
                  <a:pt x="57930" y="5099"/>
                </a:moveTo>
                <a:lnTo>
                  <a:pt x="0" y="5066"/>
                </a:lnTo>
                <a:lnTo>
                  <a:pt x="1165" y="0"/>
                </a:lnTo>
                <a:close/>
              </a:path>
            </a:pathLst>
          </a:custGeom>
          <a:solidFill>
            <a:schemeClr val="accent1"/>
          </a:solidFill>
          <a:ln>
            <a:noFill/>
          </a:ln>
        </p:spPr>
      </p:sp>
      <p:sp>
        <p:nvSpPr>
          <p:cNvPr id="457" name="Google Shape;457;p40"/>
          <p:cNvSpPr/>
          <p:nvPr/>
        </p:nvSpPr>
        <p:spPr>
          <a:xfrm rot="-102635">
            <a:off x="609850" y="589663"/>
            <a:ext cx="1300239" cy="214954"/>
          </a:xfrm>
          <a:custGeom>
            <a:avLst/>
            <a:gdLst/>
            <a:ahLst/>
            <a:cxnLst/>
            <a:rect l="l" t="t" r="r" b="b"/>
            <a:pathLst>
              <a:path w="57930" h="5099" extrusionOk="0">
                <a:moveTo>
                  <a:pt x="57930" y="5099"/>
                </a:moveTo>
                <a:lnTo>
                  <a:pt x="0" y="5066"/>
                </a:lnTo>
                <a:lnTo>
                  <a:pt x="1165" y="0"/>
                </a:lnTo>
                <a:close/>
              </a:path>
            </a:pathLst>
          </a:custGeom>
          <a:solidFill>
            <a:schemeClr val="accent2"/>
          </a:solidFill>
          <a:ln>
            <a:no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57"/>
          <p:cNvPicPr preferRelativeResize="0"/>
          <p:nvPr/>
        </p:nvPicPr>
        <p:blipFill rotWithShape="1">
          <a:blip r:embed="rId3">
            <a:alphaModFix/>
          </a:blip>
          <a:srcRect l="1948" t="24294" r="1601" b="5471"/>
          <a:stretch/>
        </p:blipFill>
        <p:spPr>
          <a:xfrm rot="-119996">
            <a:off x="842273" y="1989016"/>
            <a:ext cx="7459454" cy="3621542"/>
          </a:xfrm>
          <a:prstGeom prst="rect">
            <a:avLst/>
          </a:prstGeom>
          <a:noFill/>
          <a:ln>
            <a:noFill/>
          </a:ln>
        </p:spPr>
      </p:pic>
      <p:grpSp>
        <p:nvGrpSpPr>
          <p:cNvPr id="920" name="Google Shape;920;p57"/>
          <p:cNvGrpSpPr/>
          <p:nvPr/>
        </p:nvGrpSpPr>
        <p:grpSpPr>
          <a:xfrm rot="10251456" flipH="1">
            <a:off x="1068064" y="-844086"/>
            <a:ext cx="7017191" cy="4168313"/>
            <a:chOff x="3521578" y="-266433"/>
            <a:chExt cx="6288507" cy="3735464"/>
          </a:xfrm>
        </p:grpSpPr>
        <p:sp>
          <p:nvSpPr>
            <p:cNvPr id="921" name="Google Shape;921;p57"/>
            <p:cNvSpPr/>
            <p:nvPr/>
          </p:nvSpPr>
          <p:spPr>
            <a:xfrm>
              <a:off x="3701134" y="-139026"/>
              <a:ext cx="6108950" cy="3583700"/>
            </a:xfrm>
            <a:custGeom>
              <a:avLst/>
              <a:gdLst/>
              <a:ahLst/>
              <a:cxnLst/>
              <a:rect l="l" t="t" r="r" b="b"/>
              <a:pathLst>
                <a:path w="244358" h="143348" extrusionOk="0">
                  <a:moveTo>
                    <a:pt x="14585" y="143348"/>
                  </a:moveTo>
                  <a:lnTo>
                    <a:pt x="244358" y="105677"/>
                  </a:lnTo>
                  <a:lnTo>
                    <a:pt x="222127" y="0"/>
                  </a:lnTo>
                  <a:lnTo>
                    <a:pt x="0" y="70746"/>
                  </a:lnTo>
                  <a:close/>
                </a:path>
              </a:pathLst>
            </a:custGeom>
            <a:solidFill>
              <a:schemeClr val="accent3"/>
            </a:solidFill>
            <a:ln>
              <a:noFill/>
            </a:ln>
          </p:spPr>
        </p:sp>
        <p:sp>
          <p:nvSpPr>
            <p:cNvPr id="922" name="Google Shape;922;p57"/>
            <p:cNvSpPr/>
            <p:nvPr/>
          </p:nvSpPr>
          <p:spPr>
            <a:xfrm>
              <a:off x="3748069" y="2431581"/>
              <a:ext cx="248800" cy="1037450"/>
            </a:xfrm>
            <a:custGeom>
              <a:avLst/>
              <a:gdLst/>
              <a:ahLst/>
              <a:cxnLst/>
              <a:rect l="l" t="t" r="r" b="b"/>
              <a:pathLst>
                <a:path w="9952" h="41498" extrusionOk="0">
                  <a:moveTo>
                    <a:pt x="1952" y="0"/>
                  </a:moveTo>
                  <a:lnTo>
                    <a:pt x="0" y="41498"/>
                  </a:lnTo>
                  <a:lnTo>
                    <a:pt x="9952" y="40672"/>
                  </a:lnTo>
                  <a:close/>
                </a:path>
              </a:pathLst>
            </a:custGeom>
            <a:solidFill>
              <a:schemeClr val="accent1"/>
            </a:solidFill>
            <a:ln>
              <a:noFill/>
            </a:ln>
          </p:spPr>
        </p:sp>
        <p:sp>
          <p:nvSpPr>
            <p:cNvPr id="923" name="Google Shape;923;p57"/>
            <p:cNvSpPr/>
            <p:nvPr/>
          </p:nvSpPr>
          <p:spPr>
            <a:xfrm>
              <a:off x="9326620" y="-266433"/>
              <a:ext cx="381100" cy="1323175"/>
            </a:xfrm>
            <a:custGeom>
              <a:avLst/>
              <a:gdLst/>
              <a:ahLst/>
              <a:cxnLst/>
              <a:rect l="l" t="t" r="r" b="b"/>
              <a:pathLst>
                <a:path w="15244" h="52927" extrusionOk="0">
                  <a:moveTo>
                    <a:pt x="10005" y="52927"/>
                  </a:moveTo>
                  <a:lnTo>
                    <a:pt x="15244" y="0"/>
                  </a:lnTo>
                  <a:lnTo>
                    <a:pt x="0" y="4255"/>
                  </a:lnTo>
                  <a:close/>
                </a:path>
              </a:pathLst>
            </a:custGeom>
            <a:solidFill>
              <a:schemeClr val="accent2"/>
            </a:solidFill>
            <a:ln>
              <a:noFill/>
            </a:ln>
          </p:spPr>
        </p:sp>
        <p:sp>
          <p:nvSpPr>
            <p:cNvPr id="924" name="Google Shape;924;p57"/>
            <p:cNvSpPr/>
            <p:nvPr/>
          </p:nvSpPr>
          <p:spPr>
            <a:xfrm>
              <a:off x="3521578" y="645269"/>
              <a:ext cx="2526051" cy="917111"/>
            </a:xfrm>
            <a:custGeom>
              <a:avLst/>
              <a:gdLst/>
              <a:ahLst/>
              <a:cxnLst/>
              <a:rect l="l" t="t" r="r" b="b"/>
              <a:pathLst>
                <a:path w="113149" h="41080" extrusionOk="0">
                  <a:moveTo>
                    <a:pt x="0" y="0"/>
                  </a:moveTo>
                  <a:lnTo>
                    <a:pt x="7531" y="41080"/>
                  </a:lnTo>
                  <a:lnTo>
                    <a:pt x="113149" y="7809"/>
                  </a:lnTo>
                  <a:close/>
                </a:path>
              </a:pathLst>
            </a:custGeom>
            <a:solidFill>
              <a:schemeClr val="accent1"/>
            </a:solidFill>
            <a:ln>
              <a:noFill/>
            </a:ln>
          </p:spPr>
        </p:sp>
      </p:grpSp>
      <p:sp>
        <p:nvSpPr>
          <p:cNvPr id="925" name="Google Shape;925;p57"/>
          <p:cNvSpPr txBox="1">
            <a:spLocks noGrp="1"/>
          </p:cNvSpPr>
          <p:nvPr>
            <p:ph type="title"/>
          </p:nvPr>
        </p:nvSpPr>
        <p:spPr>
          <a:xfrm flipH="1">
            <a:off x="1378775" y="387600"/>
            <a:ext cx="6386700" cy="10626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EDA and Feature Engineering</a:t>
            </a:r>
            <a:endParaRPr dirty="0"/>
          </a:p>
        </p:txBody>
      </p:sp>
      <p:sp>
        <p:nvSpPr>
          <p:cNvPr id="926" name="Google Shape;926;p57"/>
          <p:cNvSpPr txBox="1">
            <a:spLocks noGrp="1"/>
          </p:cNvSpPr>
          <p:nvPr>
            <p:ph type="title" idx="2"/>
          </p:nvPr>
        </p:nvSpPr>
        <p:spPr>
          <a:xfrm flipH="1">
            <a:off x="1213300" y="1854275"/>
            <a:ext cx="1097700" cy="96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a:t>4</a:t>
            </a:r>
            <a:endParaRPr sz="5000"/>
          </a:p>
        </p:txBody>
      </p:sp>
    </p:spTree>
  </p:cSld>
  <p:clrMapOvr>
    <a:masterClrMapping/>
  </p:clrMapOvr>
</p:sld>
</file>

<file path=ppt/theme/theme1.xml><?xml version="1.0" encoding="utf-8"?>
<a:theme xmlns:a="http://schemas.openxmlformats.org/drawingml/2006/main" name="Hotel Business Plan by Slidesgo">
  <a:themeElements>
    <a:clrScheme name="Simple Light">
      <a:dk1>
        <a:srgbClr val="916452"/>
      </a:dk1>
      <a:lt1>
        <a:srgbClr val="FFFFFF"/>
      </a:lt1>
      <a:dk2>
        <a:srgbClr val="FFF6EC"/>
      </a:dk2>
      <a:lt2>
        <a:srgbClr val="FFC0A7"/>
      </a:lt2>
      <a:accent1>
        <a:srgbClr val="FED3C2"/>
      </a:accent1>
      <a:accent2>
        <a:srgbClr val="C7D8D0"/>
      </a:accent2>
      <a:accent3>
        <a:srgbClr val="E1EAE7"/>
      </a:accent3>
      <a:accent4>
        <a:srgbClr val="FFF6EC"/>
      </a:accent4>
      <a:accent5>
        <a:srgbClr val="FED3C2"/>
      </a:accent5>
      <a:accent6>
        <a:srgbClr val="C7D8D0"/>
      </a:accent6>
      <a:hlink>
        <a:srgbClr val="8C62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TotalTime>
  <Words>1699</Words>
  <Application>Microsoft Office PowerPoint</Application>
  <PresentationFormat>On-screen Show (16:9)</PresentationFormat>
  <Paragraphs>118</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Roboto Black</vt:lpstr>
      <vt:lpstr>Arial</vt:lpstr>
      <vt:lpstr>Carter One</vt:lpstr>
      <vt:lpstr>Livvic</vt:lpstr>
      <vt:lpstr>Roboto</vt:lpstr>
      <vt:lpstr>Times New Roman</vt:lpstr>
      <vt:lpstr>Hotel Business Plan by Slidesgo</vt:lpstr>
      <vt:lpstr>Seattle Airbnb  Open Data Analysis and Prediction</vt:lpstr>
      <vt:lpstr>Contents</vt:lpstr>
      <vt:lpstr>Business Overview</vt:lpstr>
      <vt:lpstr>Airbnb</vt:lpstr>
      <vt:lpstr>Dataset Explanation</vt:lpstr>
      <vt:lpstr>Airbnb Open Data</vt:lpstr>
      <vt:lpstr>Business Problem</vt:lpstr>
      <vt:lpstr>Problem</vt:lpstr>
      <vt:lpstr>EDA and Feature Engineering</vt:lpstr>
      <vt:lpstr>Heat Maps</vt:lpstr>
      <vt:lpstr>Histograms</vt:lpstr>
      <vt:lpstr>Market Size Essentials</vt:lpstr>
      <vt:lpstr>Modeling and Summary</vt:lpstr>
      <vt:lpstr>XGBoost</vt:lpstr>
      <vt:lpstr>Conclusions and Suggestions</vt:lpstr>
      <vt:lpstr>Actionable Outcomes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Seattle Airbnb  Open Data Analysis and Prediction</dc:title>
  <dc:creator>Ali, Marwan [C]</dc:creator>
  <cp:lastModifiedBy>Ali, Marwan [C]</cp:lastModifiedBy>
  <cp:revision>38</cp:revision>
  <dcterms:modified xsi:type="dcterms:W3CDTF">2022-08-28T22:08:58Z</dcterms:modified>
</cp:coreProperties>
</file>